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considerable proportion of patients with systemic lupus ery­thematosus (SLE) have liver enzyme abnormalities. We evaluated whether fibrosis-4 (FIB-4) was associated with increased mortality of SLE patients.
Material and methods
A multicenter retrospective cohort study was conducted based on medical records of first-admission SLE patients who were hospitalized during 1999–2009 in Jiangsu province. FIB-4 was estimated by age, platelet (PLT) count, alanine aminotransferase (ALT), aspartate aminotransferase (AST), and FIB-4. A Cox model and a restricted cubic spline (RCS) model were used to estimate hazard ratio (HR) and 95% confidence interval (95% CI).
Results
During up to 15 years of follow-up, 226 deaths were observed among 2331 SLE patients. Increased overall mortality was associated with abnormal groups of PLT, ALT, AST, and high FIB-4 (≥ 1.92), with adjusted HRs (95% CI) of 1.58 (1.19–2.11), 1.54 (1.14–2.07), 1.58 (1.17–2.12), and 1.88 (1.42–2.50), respectively. Moreover, significant dose-response relationships were found between mortality of SLE and those indexes, and it was nonlinear for PLT (p < 0.001), ALT (p = 0.046) and FIB-4 (p < 0.001), but not AST (p = 0.109). In cause-specific analyses, high FIB-4 index was directly associated with death from liver failure and indirectly associated with other death from infection and neuropsychiatric impairment. We found no significant differences of areas under curves (AUCs) between FIB-4 index and the disease activity index score of SLE.
Conclusions
This is the first report to describe the nonlinear association between FIB-4 index and increased mortality of SLE patients. The FIB-4 index may be used as an independent prognostic indicator for SL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809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594_0c00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IB-4 index associated with mortality risk of patients with systemic lupus erythematosus: a large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19475"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0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41-1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2026-08-31T08:24:17Z</dcterms:created>
  <dcterms:modified xsi:type="dcterms:W3CDTF">2026-08-31T08:24:17Z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