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 common criticism of the classification of lupus nephritis is the relative scarcity of information regarding tubular, interstitial, and vascular changes compared to the available information regarding glomerular changes, even though their potential for independent progression is known. This study reviewed the importance of less explored lesions by the current and widely used 2003 classification of lupus nephritis of the International Society of Nephrology/Renal Pathology Society (ISN/RPS), with emphasis on the tubulointerstitial, podocyte, and vascular lesions, increasingly recognised as being important in the pathogenesis and prognosis of the disease. Recognition of these lesions can help with therapeutic decision-making, thereby allowing better results for patients with systemic lupus erythematosu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059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684_8f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nal involvement in systemic lupus erythematosus: additional histopathological l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98-1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2026-05-20T15:07:28Z</dcterms:created>
  <dcterms:modified xsi:type="dcterms:W3CDTF">2026-05-20T15:07:28Z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