
<file path=[Content_Types].xml><?xml version="1.0" encoding="utf-8"?>
<Types xmlns="http://schemas.openxmlformats.org/package/2006/content-types">
  <Default Extension="rels" ContentType="application/vnd.openxmlformats-package.relationships+xml"/>
  <Default Extension="xml" ContentType="application/xml"/>
  <Default Extension="svg" ContentType="image/svg+xml"/>
  <Override PartName="/ppt/presentation.xml" ContentType="application/vnd.openxmlformats-officedocument.presentationml.presentation.main+xml"/>
  <Override PartName="/ppt/presProps.xml" ContentType="application/vnd.openxmlformats-officedocument.presentationml.presProps+xml"/>
  <Override PartName="/ppt/tableStyles.xml" ContentType="application/vnd.openxmlformats-officedocument.presentationml.tableStyles+xml"/>
  <Override PartName="/ppt/viewProps.xml" ContentType="application/vnd.openxmlformats-officedocument.presentationml.viewProps+xml"/>
  <Override PartName="/docProps/app.xml" ContentType="application/vnd.openxmlformats-officedocument.extended-properties+xml"/>
  <Override PartName="/docProps/core.xml" ContentType="application/vnd.openxmlformats-package.core-properties+xml"/>
  <Override PartName="/docProps/custom.xml" ContentType="application/vnd.openxmlformats-officedocument.custom-properties+xml"/>
  <Override PartName="/ppt/slideMasters/slideMaster1.xml" ContentType="application/vnd.openxmlformats-officedocument.presentationml.slideMaster+xml"/>
  <Override PartName="/ppt/theme/theme1.xml" ContentType="application/vnd.openxmlformats-officedocument.theme+xml"/>
  <Override PartName="/ppt/slideLayouts/slideLayout1.xml" ContentType="application/vnd.openxmlformats-officedocument.presentationml.slideLayout+xml"/>
  <Override PartName="/ppt/slides/slide1.xml" ContentType="application/vnd.openxmlformats-officedocument.presentationml.slide+xml"/>
  <Override PartName="/ppt/notesSlides/notesSlide1.xml" ContentType="application/vnd.openxmlformats-officedocument.presentationml.notesSlide+xml"/>
  <Default Extension="gif" ContentType="image/gif"/>
  <Default Extension="jpg" ContentType="image/jpeg"/>
  <Default Extension="jpeg" ContentType="image/jpeg"/>
  <Default Extension="png" ContentType="image/png"/>
  <Default Extension="xlsx" ContentType="application/vnd.openxmlformats-officedocument.spreadsheetml.sheet"/>
</Types>
</file>

<file path=_rels/.rels><?xml version="1.0" encoding="UTF-8" standalone="yes"?>
<Relationships xmlns="http://schemas.openxmlformats.org/package/2006/relationships">
  <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officeDocument/2006/relationships/custom-properties" Target="docProps/custom.xml"/>
</Relationships>

</file>

<file path=ppt/presentation.xml><?xml version="1.0" encoding="utf-8"?>
<p:presentation xmlns:a="http://schemas.openxmlformats.org/drawingml/2006/main" xmlns:r="http://schemas.openxmlformats.org/officeDocument/2006/relationships" xmlns:p="http://schemas.openxmlformats.org/presentationml/2006/main">
  <p:sldMasterIdLst>
    <p:sldMasterId id="2147483648" r:id="rId1"/>
  </p:sldMasterIdLst>
  <p:sldIdLst>
    <p:sldId id="256" r:id="rId3"/>
  </p:sldIdLst>
  <p:sldSz cx="9144000" cy="6858000" type="screen4x3"/>
  <p:notesSz cx="6858000" cy="9144000"/>
  <p:defaultTextStyle>
    <a:defPPr>
      <a:defRPr lang="fr-FR"/>
    </a:defPPr>
    <a:lvl1pPr algn="l" defTabSz="914400" eaLnBrk="1" hangingPunct="1" latinLnBrk="0" marL="0" rtl="0">
      <a:defRPr kern="1200" sz="1800">
        <a:solidFill>
          <a:schemeClr val="tx1"/>
        </a:solidFill>
        <a:latin typeface="+mn-lt"/>
        <a:ea typeface="+mn-ea"/>
        <a:cs typeface="+mn-cs"/>
      </a:defRPr>
    </a:lvl1pPr>
    <a:lvl2pPr algn="l" defTabSz="914400" eaLnBrk="1" hangingPunct="1" latinLnBrk="0" marL="457200" rtl="0">
      <a:defRPr kern="1200" sz="1800">
        <a:solidFill>
          <a:schemeClr val="tx1"/>
        </a:solidFill>
        <a:latin typeface="+mn-lt"/>
        <a:ea typeface="+mn-ea"/>
        <a:cs typeface="+mn-cs"/>
      </a:defRPr>
    </a:lvl2pPr>
    <a:lvl3pPr algn="l" defTabSz="914400" eaLnBrk="1" hangingPunct="1" latinLnBrk="0" marL="914400" rtl="0">
      <a:defRPr kern="1200" sz="1800">
        <a:solidFill>
          <a:schemeClr val="tx1"/>
        </a:solidFill>
        <a:latin typeface="+mn-lt"/>
        <a:ea typeface="+mn-ea"/>
        <a:cs typeface="+mn-cs"/>
      </a:defRPr>
    </a:lvl3pPr>
    <a:lvl4pPr algn="l" defTabSz="914400" eaLnBrk="1" hangingPunct="1" latinLnBrk="0" marL="1371600" rtl="0">
      <a:defRPr kern="1200" sz="1800">
        <a:solidFill>
          <a:schemeClr val="tx1"/>
        </a:solidFill>
        <a:latin typeface="+mn-lt"/>
        <a:ea typeface="+mn-ea"/>
        <a:cs typeface="+mn-cs"/>
      </a:defRPr>
    </a:lvl4pPr>
    <a:lvl5pPr algn="l" defTabSz="914400" eaLnBrk="1" hangingPunct="1" latinLnBrk="0" marL="1828800" rtl="0">
      <a:defRPr kern="1200" sz="1800">
        <a:solidFill>
          <a:schemeClr val="tx1"/>
        </a:solidFill>
        <a:latin typeface="+mn-lt"/>
        <a:ea typeface="+mn-ea"/>
        <a:cs typeface="+mn-cs"/>
      </a:defRPr>
    </a:lvl5pPr>
    <a:lvl6pPr algn="l" defTabSz="914400" eaLnBrk="1" hangingPunct="1" latinLnBrk="0" marL="2286000" rtl="0">
      <a:defRPr kern="1200" sz="1800">
        <a:solidFill>
          <a:schemeClr val="tx1"/>
        </a:solidFill>
        <a:latin typeface="+mn-lt"/>
        <a:ea typeface="+mn-ea"/>
        <a:cs typeface="+mn-cs"/>
      </a:defRPr>
    </a:lvl6pPr>
    <a:lvl7pPr algn="l" defTabSz="914400" eaLnBrk="1" hangingPunct="1" latinLnBrk="0" marL="2743200" rtl="0">
      <a:defRPr kern="1200" sz="1800">
        <a:solidFill>
          <a:schemeClr val="tx1"/>
        </a:solidFill>
        <a:latin typeface="+mn-lt"/>
        <a:ea typeface="+mn-ea"/>
        <a:cs typeface="+mn-cs"/>
      </a:defRPr>
    </a:lvl7pPr>
    <a:lvl8pPr algn="l" defTabSz="914400" eaLnBrk="1" hangingPunct="1" latinLnBrk="0" marL="3200400" rtl="0">
      <a:defRPr kern="1200" sz="1800">
        <a:solidFill>
          <a:schemeClr val="tx1"/>
        </a:solidFill>
        <a:latin typeface="+mn-lt"/>
        <a:ea typeface="+mn-ea"/>
        <a:cs typeface="+mn-cs"/>
      </a:defRPr>
    </a:lvl8pPr>
    <a:lvl9pPr algn="l" defTabSz="914400" eaLnBrk="1" hangingPunct="1" latinLnBrk="0" marL="3657600" rtl="0">
      <a:defRPr kern="1200" sz="18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showPr>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showComments="0" lastView="sldView">
  <p:slideViewPr>
    <p:cSldViewPr>
      <p:cViewPr>
        <p:scale>
          <a:sx d="100" n="100"/>
          <a:sy d="100" n="100"/>
        </p:scale>
        <p:origin x="0" y="0"/>
      </p:cViewPr>
    </p:cSldViewPr>
  </p:slideViewPr>
</p:viewPr>
</file>

<file path=ppt/_rels/presentation.xml.rels><?xml version="1.0" encoding="UTF-8" standalone="yes"?>
<Relationships xmlns="http://schemas.openxmlformats.org/package/2006/relationships">
  <Relationship Id="rId1" Type="http://schemas.openxmlformats.org/officeDocument/2006/relationships/slideMaster" Target="slideMasters/slideMaster1.xml"/>
  <Relationship Id="rId2" Type="http://schemas.openxmlformats.org/officeDocument/2006/relationships/theme" Target="theme/theme1.xml"/>
  <Relationship Id="rId3" Type="http://schemas.openxmlformats.org/officeDocument/2006/relationships/slide" Target="slides/slide1.xml"/>
  <Relationship Id="rId4" Type="http://schemas.openxmlformats.org/officeDocument/2006/relationships/presProps" Target="presProps.xml"/>
  <Relationship Id="rId5" Type="http://schemas.openxmlformats.org/officeDocument/2006/relationships/viewProps" Target="viewProps.xml"/>
  <Relationship Id="rId6" Type="http://schemas.openxmlformats.org/officeDocument/2006/relationships/tableStyles" Target="tableStyles.xml"/>
</Relationships>

</file>

<file path=ppt/notesSlides/notesSlide1.xml><?xml version="1.0" encoding="utf-8"?>
<p:notes xmlns:a="http://schemas.openxmlformats.org/drawingml/2006/main" xmlns:p="http://schemas.openxmlformats.org/presentationml/2006/main" xmlns:r="http://schemas.openxmlformats.org/officeDocument/2006/relationships">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0" y="0"/>
            <a:ext cx="0" cy="0"/>
          </a:xfrm>
          <a:prstGeom prst="rect">
            <a:avLst/>
          </a:prstGeom>
          <a:noFill/>
          <a:ln w="12700">
            <a:solidFill>
              <a:prstClr val="black"/>
            </a:solidFill>
          </a:ln>
        </p:spPr>
      </p:sp>
      <p:sp>
        <p:nvSpPr>
          <p:cNvPr id="3" name="Notes Placeholder"/>
          <p:cNvSpPr>
            <a:spLocks noGrp="1"/>
          </p:cNvSpPr>
          <p:nvPr>
            <p:ph type="body" idx="1"/>
          </p:nvPr>
        </p:nvSpPr>
        <p:spPr>
          <a:xfrm>
            <a:off x="0" y="0"/>
            <a:ext cx="5486400" cy="3600450"/>
          </a:xfrm>
          <a:prstGeom prst="rect">
            <a:avLst/>
          </a:prstGeom>
        </p:spPr>
        <p:txBody>
          <a:bodyPr/>
          <a:lstStyle/>
          <a:p>
            <a:pPr algn="l" rtl="0" fontAlgn="base" marL="0" marR="0" indent="0" lvl="0">
              <a:lnSpc>
                <a:spcPct val="100000"/>
              </a:lnSpc>
              <a:spcBef>
                <a:spcPts val="0"/>
              </a:spcBef>
              <a:spcAft>
                <a:spcPts val="0"/>
              </a:spcAft>
            </a:pPr>
            <a:r>
              <a:rPr lang="en-US" sz="1000" spc="0" u="none">
                <a:solidFill>
                  <a:srgbClr val="000000">
                    <a:alpha val="100000"/>
                  </a:srgbClr>
                </a:solidFill>
                <a:latin typeface="Calibri"/>
              </a:rPr>
              <a:t><![CDATA[A common criticism of the classification of lupus nephritis is the relative scarcity of information regarding tubular, interstitial, and vascular changes compared to the available information regarding glomerular changes, even though their potential for independent progression is known. This study reviewed the importance of less explored lesions by the current and widely used 2003 classification of lupus nephritis of the International Society of Nephrology/Renal Pathology Society (ISN/RPS), with emphasis on the tubulointerstitial, podocyte, and vascular lesions, increasingly recognised as being important in the pathogenesis and prognosis of the disease. Recognition of these lesions can help with therapeutic decision-making, thereby allowing better results for patients with systemic lupus erythematosus.]]></a:t>
            </a:r>
          </a:p>
        </p:txBody>
      </p:sp>
    </p:spTree>
  </p:cSld>
</p:notes>
</file>

<file path=ppt/slideLayouts/_rels/slideLayout1.xml.rels><?xml version="1.0" encoding="UTF-8" standalone="yes"?>
<Relationships xmlns="http://schemas.openxmlformats.org/package/2006/relationships">
  <Relationship Id="rId1" Type="http://schemas.openxmlformats.org/officeDocument/2006/relationships/slideMaster" Target="../slideMasters/slideMaster1.xml"/>
</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p:cSld>
    <p:spTree>
      <p:nvGrpSpPr>
        <p:cNvPr id="1" name=""/>
        <p:cNvGrpSpPr/>
        <p:nvPr/>
      </p:nvGrpSpPr>
      <p:grpSpPr>
        <a:xfrm>
          <a:off x="0" y="0"/>
          <a:ext cx="0" cy="0"/>
          <a:chOff x="0" y="0"/>
          <a:chExt cx="0" cy="0"/>
        </a:xfrm>
      </p:grpSpPr>
    </p:spTree>
  </p:cSld>
  <p:clrMapOvr>
    <a:masterClrMapping/>
  </p:clrMapOvr>
</p:sldLayout>
</file>

<file path=ppt/slideMasters/_rels/slideMaster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theme" Target="../theme/theme1.xml"/>
</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Tree>
  </p:cSld>
  <p:clrMap bg1="lt1" tx1="dk1" bg2="lt2" tx2="dk2" accent1="accent1" accent2="accent2" accent3="accent3" accent4="accent4" accent5="accent5" accent6="accent6" hlink="hlink" folHlink="folHlink"/>
  <p:sldLayoutIdLst>
    <p:sldLayoutId id="2478832644" r:id="rId1"/>
  </p:sldLayoutIdLst>
  <p:txStyles>
    <p:titleStyle>
      <a:lvl1pPr algn="ctr">
        <a:defRPr sz="4400" kern="1200">
          <a:solidFill>
            <a:schemeClr val="lt1"/>
          </a:solidFill>
        </a:defRPr>
      </a:lvl1pPr>
      <a:extLst/>
    </p:titleStyle>
    <p:bodyStyle>
      <a:lvl1pPr algn="ctr" indent="-324900">
        <a:defRPr sz="3200" kern="1200">
          <a:solidFill>
            <a:schemeClr val="tx1"/>
          </a:solidFill>
        </a:defRPr>
      </a:lvl1pPr>
      <a:extLst/>
    </p:bodyStyle>
    <p:otherStyle>
      <a:defPPr algn="ctr">
        <a:defRPr kern="1200">
          <a:solidFill>
            <a:schemeClr val="tx1"/>
          </a:solidFill>
        </a:defRPr>
      </a:defPPr>
      <a:extLst/>
    </p:otherStyle>
  </p:txStyles>
</p:sldMaster>
</file>

<file path=ppt/slides/_rels/slide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122684_8f3eb_o1.jpg"/>
  <Relationship Id="rId3" Type="http://schemas.openxmlformats.org/officeDocument/2006/relationships/image" Target="../media/ams-logo-new-js2.png"/>
  <Relationship Id="rId4" Type="http://schemas.openxmlformats.org/officeDocument/2006/relationships/notesSlide" Target="../notesSlides/notesSlide1.xml"/>
</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95250"/>
          <a:ext cx="9144000" cy="6858000"/>
          <a:chOff x="0" y="95250"/>
          <a:chExt cx="9144000" cy="6858000"/>
        </a:xfrm>
      </p:grpSpPr>
      <p:sp>
        <p:nvSpPr>
          <p:cNvPr id="1" name=""/>
          <p:cNvSpPr txBox="1"/>
          <p:nvPr/>
        </p:nvSpPr>
        <p:spPr>
          <a:xfrm>
            <a:off x="285750" y="95250"/>
            <a:ext cx="8572500" cy="7620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sz="1400" spc="0" u="none">
                <a:solidFill>
                  <a:srgbClr val="000000">
                    <a:alpha val="100000"/>
                  </a:srgbClr>
                </a:solidFill>
                <a:latin typeface="Calibri"/>
              </a:rPr>
              <a:t><![CDATA[Renal involvement in systemic lupus erythematosus: additional histopathological lesions]]></a:t>
            </a:r>
          </a:p>
        </p:txBody>
      </p:sp>
      <p:cxnSp>
        <p:nvCxnSpPr>
          <p:cNvPr id="2" name=""/>
          <p:cNvCxnSpPr/>
          <p:nvPr/>
        </p:nvCxnSpPr>
        <p:spPr>
          <a:xfrm>
            <a:off x="0" y="6000750"/>
            <a:ext cx="9144000" cy="0"/>
          </a:xfrm>
          <a:prstGeom prst="line">
            <a:avLst/>
          </a:prstGeom>
          <a:ln w="12700" cap="flat" cmpd="sng" algn="ctr">
            <a:solidFill>
              <a:srgbClr val="DDDDDD">
                <a:alpha val="100000"/>
              </a:srgbClr>
            </a:solidFill>
            <a:prstDash val="solid"/>
            <a:round/>
            <a:headEnd type="none" w="med" len="med"/>
            <a:tailEnd type="none" w="med" len="med"/>
          </a:ln>
        </p:spPr>
      </p:cxnSp>
      <p:pic>
        <p:nvPicPr>
          <p:cNvPr id="3" name="PHPPresentation logo" descr="PHPPresentation logo"/>
          <p:cNvPicPr>
            <a:picLocks noChangeAspect="1"/>
          </p:cNvPicPr>
          <p:nvPr/>
        </p:nvPicPr>
        <p:blipFill>
          <a:blip r:embed="rId2"/>
          <a:stretch>
            <a:fillRect/>
          </a:stretch>
        </p:blipFill>
        <p:spPr>
          <a:xfrm>
            <a:off x="2686050" y="952500"/>
            <a:ext cx="3762375" cy="2552700"/>
          </a:xfrm>
          <a:prstGeom prst="rect">
            <a:avLst/>
          </a:prstGeom>
          <a:noFill/>
          <a:effectLst>
            <a:outerShdw blurRad="57150" dist="95250" dir="2700000" algn="br" rotWithShape="0">
              <a:srgbClr val="000000">
                <a:alpha val="50000"/>
              </a:srgbClr>
            </a:outerShdw>
          </a:effectLst>
        </p:spPr>
      </p:pic>
      <p:sp>
        <p:nvSpPr>
          <p:cNvPr id="4" name=""/>
          <p:cNvSpPr txBox="1"/>
          <p:nvPr/>
        </p:nvSpPr>
        <p:spPr>
          <a:xfrm>
            <a:off x="0" y="6000750"/>
            <a:ext cx="7239000" cy="857250"/>
          </a:xfrm>
          <a:prstGeom prst="rect">
            <a:avLst/>
          </a:prstGeom>
          <a:noFill/>
        </p:spPr>
        <p:txBody>
          <a:bodyPr anchor="ctr" rtlCol="0" bIns="45720" lIns="91440" rIns="91440" tIns="45720">
            <a:spAutoFit/>
          </a:bodyPr>
          <a:lstStyle/>
          <a:p>
            <a:pPr algn="l" rtl="0" fontAlgn="ctr" marL="190500" marR="0" indent="0" lvl="0">
              <a:lnSpc>
                <a:spcPct val="100000"/>
              </a:lnSpc>
              <a:spcBef>
                <a:spcPts val="0"/>
              </a:spcBef>
              <a:spcAft>
                <a:spcPts val="0"/>
              </a:spcAft>
            </a:pPr>
            <a:r>
              <a:rPr lang="en-US" b="1" sz="1400" spc="0" u="none">
                <a:solidFill>
                  <a:srgbClr val="000000">
                    <a:alpha val="100000"/>
                  </a:srgbClr>
                </a:solidFill>
                <a:latin typeface="Calibri"/>
              </a:rPr>
              <a:t><![CDATA[DOI: ]]></a:t>
            </a:r>
            <a:r>
              <a:rPr lang="en-US" sz="1400" spc="0" u="none">
                <a:solidFill>
                  <a:srgbClr val="000000">
                    <a:alpha val="100000"/>
                  </a:srgbClr>
                </a:solidFill>
                <a:latin typeface="Calibri"/>
              </a:rPr>
              <a:t><![CDATA[10.5114/aoms.2020.96617]]></a:t>
            </a:r>
          </a:p>
          <a:p>
            <a:pPr algn="l" rtl="0" fontAlgn="ctr" marL="190500" marR="0" indent="0" lvl="0">
              <a:lnSpc>
                <a:spcPct val="100000"/>
              </a:lnSpc>
              <a:spcBef>
                <a:spcPts val="0"/>
              </a:spcBef>
              <a:spcAft>
                <a:spcPts val="0"/>
              </a:spcAft>
            </a:pPr>
            <a:r>
              <a:rPr lang="en-US" sz="1200" spc="0" u="none">
                <a:solidFill>
                  <a:srgbClr val="000000">
                    <a:alpha val="100000"/>
                  </a:srgbClr>
                </a:solidFill>
                <a:latin typeface="Calibri"/>
              </a:rPr>
              <a:t><![CDATA[Arch Med Sci 2023;19(5):1398-1409]]></a:t>
            </a:r>
          </a:p>
        </p:txBody>
      </p:sp>
      <p:pic>
        <p:nvPicPr>
          <p:cNvPr id="5" name="" descr=""/>
          <p:cNvPicPr>
            <a:picLocks noChangeAspect="1"/>
          </p:cNvPicPr>
          <p:nvPr/>
        </p:nvPicPr>
        <p:blipFill>
          <a:blip r:embed="rId3"/>
          <a:stretch>
            <a:fillRect/>
          </a:stretch>
        </p:blipFill>
        <p:spPr>
          <a:xfrm>
            <a:off x="7715250" y="6581775"/>
            <a:ext cx="952500" cy="180975"/>
          </a:xfrm>
          <a:prstGeom prst="rect">
            <a:avLst/>
          </a:prstGeom>
          <a:noFill/>
        </p:spPr>
      </p:pic>
    </p:spTree>
  </p:cSld>
  <p:clrMapOvr>
    <a:masterClrMapping/>
  </p:clrMapOvr>
</p:sld>
</file>

<file path=ppt/theme/theme1.xml><?xml version="1.0" encoding="utf-8"?>
<a:theme xmlns:a="http://schemas.openxmlformats.org/drawingml/2006/main" name="Theme72">
  <a:themeElements>
    <a:clrScheme name="Theme72">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Theme72">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inorFont>
    </a:fontScheme>
    <a:fmtScheme name="Theme72">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r="5400000" dist="20000" rotWithShape="0">
              <a:srgbClr val="000000">
                <a:alpha val="38000"/>
              </a:srgbClr>
            </a:outerShdw>
          </a:effectLst>
        </a:effectStyle>
        <a:effectStyle>
          <a:effectLst>
            <a:outerShdw blurRad="40000" dir="5400000" dist="23000" rotWithShape="0">
              <a:srgbClr val="000000">
                <a:alpha val="35"/>
              </a:srgbClr>
            </a:outerShdw>
          </a:effectLst>
        </a:effectStyle>
        <a:effectStyle>
          <a:effectLst>
            <a:outerShdw blurRad="40000" dir="5400000" dist="23000" rotWithShape="0">
              <a:srgbClr val="000000">
                <a:alpha val="35000"/>
              </a:srgbClr>
            </a:outerShdw>
          </a:effectLst>
          <a:scene3d>
            <a:camera prst="orthographicFront">
              <a:rot lat="0" lon="0" rev="0"/>
            </a:camera>
            <a:lightRig dir="t" rig="threePt">
              <a:rot lat="0" lon="0" rev="1200000"/>
            </a:lightRig>
          </a:scene3d>
          <a:sp3d>
            <a:bevelT h="25400" w="635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b="180000" l="50000" r="50000" t="-80000"/>
          </a:path>
        </a:gradFill>
        <a:gradFill rotWithShape="1">
          <a:gsLst>
            <a:gs pos="0">
              <a:schemeClr val="phClr">
                <a:tint val="80000"/>
                <a:satMod val="300000"/>
              </a:schemeClr>
            </a:gs>
            <a:gs pos="100000">
              <a:schemeClr val="phClr">
                <a:shade val="30000"/>
                <a:satMod val="200000"/>
              </a:schemeClr>
            </a:gs>
          </a:gsLst>
          <a:path path="circle">
            <a:fillToRect b="50000" l="50000" r="50000" t="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Application>Microsoft Office PowerPoint</Application>
  <Slides>1</Slides>
  <ScaleCrop>false</ScaleCrop>
  <HeadingPairs>
    <vt:vector size="4" baseType="variant">
      <vt:variant>
        <vt:lpstr>Theme</vt:lpstr>
      </vt:variant>
      <vt:variant>
        <vt:i4>1</vt:i4>
      </vt:variant>
      <vt:variant>
        <vt:lpstr>Slide Titles</vt:lpstr>
      </vt:variant>
      <vt:variant>
        <vt:i4>1</vt:i4>
      </vt:variant>
    </vt:vector>
  </HeadingPairs>
  <TitlesOfParts>
    <vt:vector size="1" baseType="lpstr">
      <vt:lpstr>Office Theme</vt:lpstr>
    </vt:vector>
  </TitlesOfParts>
  <Company>Microsoft Corporation</Company>
  <LinksUpToDate>false</LinksUpToDate>
  <SharedDoc>false</SharedDoc>
  <HyperlinksChanged>false</HyperlinksChanged>
  <AppVersion>12.0000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creator>Unknown Creator</dc:creator>
  <cp:lastModifiedBy>Unknown Creator</cp:lastModifiedBy>
  <dcterms:created xsi:type="dcterms:W3CDTF">2026-09-19T11:12:51Z</dcterms:created>
  <dcterms:modified xsi:type="dcterms:W3CDTF">2026-09-19T11:12:51Z</dcterms:modified>
  <dc:title>Untitled Presentation</dc:title>
  <dc:description/>
  <dc:subject/>
  <cp:keywords/>
  <cp:category/>
</cp:coreProperties>
</file>

<file path=docProps/custom.xml><?xml version="1.0" encoding="utf-8"?>
<Properties xmlns="http://schemas.openxmlformats.org/officeDocument/2006/custom-properties" xmlns:vt="http://schemas.openxmlformats.org/officeDocument/2006/docPropsVTypes"/>
</file>