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focus on reduced expression of E-cadherin (CDH1) and its prognostic value in pancreatic cancer (PC) using a meta-analysis.
Material and methods
For this purpose, the PubMed and EMBASE databases were searched from inception until September 1, 2018. Hazard ratio (HR) and 95% confidence interval (CI) were pooled to evaluate the association between CDH1 expression and overall survival (OS); also, odds ratio (OR) and 95% CI were used to assess the correlation between clinicopathological features and CDH1 expression in PC patients. Data from a total of 1805 patients from 16 articles were used in this meta-analysis.
Results
PC patients with decreased expression of CDH1 had a shorter OS (HR = 1.25, 95% CI: 1.09–1.41), without a significant heterogeneity (I2 = 27.1%, p = 0.151). The down-regulated expression of CDH1 was strongly associated with tumour grade (OR = 1.80, 95% CI: 1.07–3.03).
Conclusions
Down-regulated expression of CDH1 has potential as a predictive marker of poor prognosis in PC patients. However, further high-quality and large-scale clinical studies are required to validate our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079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2731_504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uced expression of CDH1 and its prognostic value in pancreatic cancer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719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04-9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2026-05-14T20:48:14Z</dcterms:created>
  <dcterms:modified xsi:type="dcterms:W3CDTF">2026-05-14T20:48:14Z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