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rdiovascular disease (CVD) is a major cause of morbidity and mortality throughout the world. The LIPIDOGRAM2015 study was performed to estimate the prevalence of risk factors for atherosclerotic diseases as well as cardiovascular and related disorders in the primary care setting in Poland. The LIPIDOGEN2015 sub-study was designed to include a random cohort of patients in order to analyse parameters related to lipid metabolism, oxidative stress, inflammatory responses, autoimmune disorders, and gene variants that confer susceptibility to cardiometabolic and atherosclerotic diseases.
Material and methods
The recruitment was carried out by 438 primary care physicians in Poland. The expected number of patients recruited for the LIPIDOGRAM2015 study was 13,000–14,000 with 13–15% (1700–2000) also participating in the LIPIDOGEN2015 sub-study. Each patient had to complete a questionnaire concerning medical and family history, concomitant diseases, and pharmacotherapy. Anthropometric measurements were performed at the doctor’s office. For the LIPIDOGEN2015 sub-study, saliva samples for DNA isolation and blood samples for measurement of glycated haemoglobin, oxidative stress parameters, autoantibody levels, and inflammatory cytokine profile and apolipoprotein profile were collected. Follow-up data will be obtained from the National Health Fund in Poland.
Results
The LIPIDOGRAM2015 and LIPIDOGEN2015 study cohort reflects the prevalence of cardiovascular risk factors and concomitant diseases, markers of oxidative stress, the presence of autoantibodies, inflammatory cytokine profile, and apolipoprotein profile, as well as genetic variants potentially conferring susceptibility to cardiometabolic and atherosclerotic diseases.
Conclusions
This study presents the prevalence of different CV risk factors, with special emphasis on lipid disorders, and it assesses the relationship between inflammation, oxidative stress, and mutations in genes encoding proteins regulating lipid metabolism, as well as genes conferring susceptibility to cardiovascular, cardiometabolic, and related diseas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3412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779_75d0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sign and rationale of a nationwide screening analysis from the LIPIDOGRAM2015 and LIPIDOGEN2015 stud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19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05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604-61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2026-10-06T22:15:41Z</dcterms:created>
  <dcterms:modified xsi:type="dcterms:W3CDTF">2026-10-06T22:15:41Z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