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stuzumab is a  monoclonal antibody directed against the
HER-2 receptor that has led, in an adjuvant setting, to higher disease-free
(DFS) and overall survival (OS) in HER-2 positive breast cancer (BC) compared with chemotherapy alone. Cardiotoxicity often results in early discontinuation of trastuzumab, which may elevate the risk of cancer recurrence or
mortality. Our study aimed to assess how early interruption or early permanent termination of adjuvant trastuzumab treatment influences DFS and OS
of patients with HER-2 positive BC.
Material and methods
This is a  prospective observation of  253 women
(55 ±10 years of  age) with HER-2 positive unilateral, non-metastatic BC
treated with trastuzumab in an  adjuvant setting. To monitor the  safety
of  the  treatment echocardiography was performed at baseline and every
3 months up to 12 months after the end of therapy. If cardiotoxicity developed,
trastuzumab was stopped early. Overall survival and DFS were assessed.
Results
Trastuzumab-associated cardiac complications resulting in treatment discontinuation developed in 52 (20.55%) patients. Median DFS time
was 21.1 months in the group with interruption compared with 25.7 months
in the  group with full trastuzumab treatment, being significantly shorter
(HR  =  2.32, 95% CI: 1.15–4.71, p  =  0.0106). Two year OS in the  interruption and no-interruption groups were 80.8% and 88.5%, respectively, which
were not statistically significantly different (p  =  0.268). In a  multivariate
regression analysis the cumulative dose of anthracycline (OR = 1.01, 95% CI:
1.00–1.01, p  =  0.002) and LVEF at baseline (OR  =  0.83, 95% CI: 0.70–0.99,
p = 0.0344) were independent predictors of a cardiotoxic effect.
Conclusions
Trastuzumab-related cardiotoxicity resulting in early treatment
discontinuation negatively influences DFS, but does not seem to influence 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841_25cc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rastuzumab-related cardiotoxicity influence
long-term outcome in patients with HER-2 positive
breast cancer? A p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04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8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85-7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2026-07-12T01:17:18Z</dcterms:created>
  <dcterms:modified xsi:type="dcterms:W3CDTF">2026-07-12T01:17:18Z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