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ince epidemiological arguments favouring self-isolation during the COVID-19 pandemic are widely recommended, the consequences of social isolation/loneliness of older people considered to be at higher risk for severe illness are neglected. We identified and described medical, social, psychological, and religious issues, indirectly generated by the COVID-19 lockdown. Mortality induced by SARS-CoV-2 and death from other “neglected” issues were put in balance. Arguments for strict lockdown from most European countries are compared with a relaxed approach, as has been applied in Sweden. Social isolation affects disproportionally the elderly, transforming it into a public health concern. One witnesses openly ageist discourse, while painful decisions to prioritising ventilation for younger patients deepens the sense of hopelessness. Fear has led to anxiety disorders and depression. Various religious practices provide resources for coping with isolation/overcoming loneliness. Higher levels of mortality/morbidity due to “COVID-19 versus non-COVID-19” polarisation oblige the healthcare community to find ways to provide proper care for its elde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836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842_e3c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lebrating old age”: an obsolete expression during the COVID-19 pandemic? Medical, social, psychological, and religious consequences of home isolation and loneliness among the elderl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85-2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2026-10-13T04:56:12Z</dcterms:created>
  <dcterms:modified xsi:type="dcterms:W3CDTF">2026-10-13T04:56:12Z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