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ignant melanoma is one of the most malignant tumours in the human body. Radical re-excision of the tumour bed is a principal part of its surgical treatment. We aim to test the hypothesis that the re-excision with a 2 cm margin in all directions to the scar from the previous biopsy of the primary tumour provides sufficient local control in patients with this disease.
Material and methods
This is a prospective descriptive study using STROBE methods, including all 151 patients with malignant melanoma of the skin, diagnosed and treated at the Department of Plastic, Reconstructive, and Aesthetic Surgery, Dr Georgi Stranski University Hospital, Medical University of Pleven, Bulgaria, in the period 2012–2016. Twenty-one cases were omitted from the study during the observation period due to lack of sufficient data. The re-excision was mainly within 2 cm margins in all directions to the scar from the previous biopsy of the primary tumour.
Results
Data of all 130 patients with malignant skin melanoma, diagnosed and treated at our single large centre, were prospectively registered and analysed. These were 67 male and 63 female patients with a mean age at diagnosis of 61.6 years (range: 17–91 years). Using the re-excision within 2 cm margins, we identified only 1 (0.77%) patient with a histologically confirmed residual tumour in the re-excised flap. Local recurrence was observed in 13 (10%) patients.
Conclusions
Re-excision with a 2 cm margin is sufficient to achieve local surgical radicalness in the treatment of this disease without compromising oncological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088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46_66a3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excision within a radius of 2 cm in patients with melanoma of the skin – sufficient for local oncological radica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0-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2026-11-04T11:43:16Z</dcterms:created>
  <dcterms:modified xsi:type="dcterms:W3CDTF">2026-11-04T11:43:16Z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