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hanges in circulating CD34+CD45low stem cells (SC) and CD34+CD45low+KDR+ endothelial progenitor cells (EPC) may reflect pathological endothelial activation. Non-pulsatile/continuous-flow left ventricular assist devices (CF-LVAD) can enhance this process. The aim of this study was to analyse the impact of 12-month CF-LVAD treatment on SC and EPC.
Methods
We analysed changes in SC and EPC from the pre-implantation period up until 12 months after implantation over 3-month intervals in 14 patients. Data from 12 patients with heart failure (HF) and from 13 healthy volunteers were used as controls.
Results
Baseline EPC were significantly higher in CF-LVAD and HF patients than in healthy controls, substantially decreasing 3 months after CF-LVAD implantation and then returning to high baseline values at 12 months.
Conclusions
Changes in circulating SC and EPC may reflect pathological endothelial activation after CF-LVAD implant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3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3874_bd31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irculating stem cells and endothelial
progenitor cells over a 12-month period after
implantation of a continuous-flow left ventricular
assist dev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219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0-14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2026-06-01T21:24:07Z</dcterms:created>
  <dcterms:modified xsi:type="dcterms:W3CDTF">2026-06-01T21:24:07Z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