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urrently, just a few major parameters are used for cardiovascular (CV) risk quantification to identify many of the high-risk subjects; however, they leave a lot of them with an underestimated level of CV risk which does not reflect the reality.
Material and Methods
The submitted study design of the Kosice Selective Coronarography Multiple Risk (KSC MR) Study will use computer analysis of coronary angiography results of admitted patients along with broad patients’ characteristics based on questionnaires, physical findings, laboratory and many other examinations.
Results
Obtained data will undergo machine learning protocols with the aim of developing algorithms which will include all available parameters and accurately calculate the probability of coronary artery disease.
Conclusions
The KSC MR study results, if positive, could establisha base for development of proper software for revealing high-risk patients, as well as patients with suggested positive coronary angiography findings, based on the principles of personalised medicin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5225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3941_0636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ossible role of machine learning in detection of increased cardiovascular risk patients – KSC MR Study (desig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86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1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91-99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2026-09-15T21:03:51Z</dcterms:created>
  <dcterms:modified xsi:type="dcterms:W3CDTF">2026-09-15T21:03:51Z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