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parative efficacy of pulmonary surfactant in the treatment of respiratory distress syndrome in preterm infants remains unclear. We aimed to evaluate the effectiveness of different pulmonary surfactant in the treatment of respiratory distress syndrome in preterm infants and to provide an evidence-based reference for clinical use.
Material and methods
MEDLINE, Embase, The Cochrane Library, and Clinical Trials databases were electronically searched from inception to January 2019. Two reviewers independently screened literature and extracted data, and then R and RevMan 5.3 software packages were used to perform network meta-analysis.
Results
The relative risk of respiratory distress syndrome in preterm infants associated with six different pulmonary surfactant was analysed, including beractant (Survanta), surfactant A (Alveofact), calfactant (Infasurf), poractant (Curosurf), lucinactant (Surfaxin), and colfosceril (Exosurf). Patients with the following drugs appeared to have significantly reduced mortality of respiratory distress syndrome compare with beractant: surfactant A (OR = 0.53, 95% CI: 0.31–0.90), calfactant (OR = 0.91, 95% CI: 0.85–0.97), poractant (OR = 0.72, 95% CI: 0.67–0.77), lucinactant (OR = 0.80, 95% CI: 0.71–0.90), and colfosceril (OR = 0.93, 95% CI: 0.87–0.99). The SUCRA (surface under the cumulative ranking) values for each of the drugs were: beractant (8.9%), surfactant A (93.8%), calfactant (40.3%), poractant (65.4%), lucinactant (59.8%), and colfosceril (31.6%).
Conclusions
Compared with beractant, other pulmonary surfactants are more effective to reduce the mortality of respiratory distress syndrome in preterm infants. Surfactant A drugs appeared to have the best efficacy in reducing mortality of respiratory distress syndrom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74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53_3e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icacy of pulmonary surfactant in respiratory distress syndrome in preterm infants: a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1465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46-14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2026-10-15T10:00:28Z</dcterms:created>
  <dcterms:modified xsi:type="dcterms:W3CDTF">2026-10-15T10:00:28Z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