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dissection (AD) is a critical cardiovascular system disease caused by blood in the aortic cavity penetrating into the middle layer of the aortic wall through the intimal rift and extending along the long axis of the aorta. Studies have shown that long noncoding RNAs (lncRNAs) can bind to microRNAs (miRNAs) as competing endogenous RNAs (ceRNAs) and further affect the levels of target mRNAs. The purpose of this study was to construct and analyse the lncRNA-miRNA-mRNA ceRNA network in AD.
Material and methods
We first downloaded the AD expression data of five normal samples and seven AD samples from the Gene Expression Omnibus (GEO) database (GSE52093) and identified differentially expressed mRNAs (DEmRNAs) and lncRNAs (DElncRNAs). Gene Ontology (GO) and Kyoto Encyclopedia of Genes and Genomes (KEGG) pathway analyses of DEmRNAs were performed using the DAVID and KOBAS online databases. The ceRNA network was constructed by using the miRcode, miRDB, miRTarBase, and TargetScan databases and visualised by Cytoscape v3.6.1. In addition, a protein-protein interaction (PPI) network of DEmRNAs was also constructed.
Results
In total, 13 lncRNAs and 472 mRNAs were identified as significantly differentially expressed between the AD and normal samples (|logFC| > 1.0, false discovery rate (FDR) < 0.05). In addition, seven lncRNAs, 18 miRNAs, and 48 mRNAs contributed to the construction of the ceRNA network.
Conclusions
We confirmed the DElncRNAs and DEmRNAs in AD and constructed a lncRNA-miRNA-mRNA ceRNA network by using bioinformatics methods, which may provide a novel perspective for the diagnosis of, and potential therapeutic target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92_28b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analysis of the lncRNA-miRNA-mRNA ceRNA network in aortic dis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2026-06-29T06:00:01Z</dcterms:created>
  <dcterms:modified xsi:type="dcterms:W3CDTF">2026-06-29T06:00:01Z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