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Angelica dahurica</i>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β (TGF-β),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TGF-β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4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Angelica dahurica</i>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64-18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2026-10-21T04:47:45Z</dcterms:created>
  <dcterms:modified xsi:type="dcterms:W3CDTF">2026-10-21T04:47:45Z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