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9383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4702_e61c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ocilizumab in severe COVID-19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74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57-145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2026-06-29T23:59:23Z</dcterms:created>
  <dcterms:modified xsi:type="dcterms:W3CDTF">2026-06-29T23:59:23Z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