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132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702_e61c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cilizumab in severe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4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7-14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2026-10-26T06:43:10Z</dcterms:created>
  <dcterms:modified xsi:type="dcterms:W3CDTF">2026-10-26T06:43:10Z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