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713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702_e61c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ocilizumab in severe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57-14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2026-10-06T02:51:13Z</dcterms:created>
  <dcterms:modified xsi:type="dcterms:W3CDTF">2026-10-06T02:51:13Z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