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0563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702_e61c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cilizumab in severe COVID-19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28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74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57-14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2026-06-09T21:21:50Z</dcterms:created>
  <dcterms:modified xsi:type="dcterms:W3CDTF">2026-06-09T21:21:50Z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