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99677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4702_e61ce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ocilizumab in severe COVID-19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428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741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57-145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4">
  <a:themeElements>
    <a:clrScheme name="Theme3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2026-08-29T05:15:06Z</dcterms:created>
  <dcterms:modified xsi:type="dcterms:W3CDTF">2026-08-29T05:15:06Z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