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59354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24702_e61ce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ocilizumab in severe COVID-19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14287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741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6):1457-145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7">
  <a:themeElements>
    <a:clrScheme name="Theme2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2026-07-20T19:54:29Z</dcterms:created>
  <dcterms:modified xsi:type="dcterms:W3CDTF">2026-07-20T19:54:29Z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