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1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702_e61c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cilizumab in severe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7-14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2026-06-29T23:23:04Z</dcterms:created>
  <dcterms:modified xsi:type="dcterms:W3CDTF">2026-06-29T23:23:04Z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