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24560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4974_26824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Neurofibromatosis type I-associated malignant
peripheral nerve sheath tumors: a case report
and literature review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733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030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76-148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7">
  <a:themeElements>
    <a:clrScheme name="Theme6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2026-05-19T22:22:10Z</dcterms:created>
  <dcterms:modified xsi:type="dcterms:W3CDTF">2026-05-19T22:22:10Z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