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87607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4974_26824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eurofibromatosis type I-associated malignant
peripheral nerve sheath tumors: a case report
and literature review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733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030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76-148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8">
  <a:themeElements>
    <a:clrScheme name="Theme4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2026-10-24T16:36:42Z</dcterms:created>
  <dcterms:modified xsi:type="dcterms:W3CDTF">2026-10-24T16:36:42Z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