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72919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24974_26824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Neurofibromatosis type I-associated malignant
peripheral nerve sheath tumors: a case report
and literature review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0" y="952500"/>
            <a:ext cx="1905000" cy="17335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100309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0;16(6):1476-148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7">
  <a:themeElements>
    <a:clrScheme name="Theme6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2026-06-29T06:02:02Z</dcterms:created>
  <dcterms:modified xsi:type="dcterms:W3CDTF">2026-06-29T06:02:02Z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