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48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974_2682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fibromatosis type I-associated malignant
peripheral nerve sheath tumors: a case report
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6-14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2026-06-29T04:49:07Z</dcterms:created>
  <dcterms:modified xsi:type="dcterms:W3CDTF">2026-06-29T04:49:07Z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