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ebral ischaemia and subsequent reperfusion can cause brain damage. Herein we investigate the impact of PGC-1α expression following I/R injury with overexpressed PGC-1α versus wild-type mice.
Material and methods
Focal cerebral I/R was performed in the wild-type and transgenic mouse models. In both mouse groups we evaluated the redox status by measuring reactive oxygen species (ROS) content, infarct volumes, neurological scoring, protein (western blot analysis), and cytokine (enzyme-linked immunosorbent assay) expression.
Results
The results showed that PGC-1α expression was significantly down-regulated in I/R injury compared to the sham mice. I/R injury increased ROS levels and further up-regulated apoptosis. PGC-1α-overexpressed mice down-regulated I/R injury-induced neurological deficit scores and infarct volume. In addition, compared to WT mice during I/R injury, PGC-1α-overexpressed mice significantly down-regulated inflammatory proteins (NF-κB, COX-2, NLRP3) and cytokine (TNF-α, IL-1β, IL-6) expressions. I/R injured mice showed severe decline in Nrf-2, HO-1, and NQO1 expressions.
Conclusions
Importantly, PGC-1α/Nrf-2 suppression during cerebral I/R injury causes overall brain damage through increased oxidative stress, neuro-inflammation, and apoptosis. PGC-1α-overexpressed mice promoted cytoprotection through Nrf-2 regulation during cerebral ischaemia/reperfusion (I/R) injury. Thus, PGC-1α overexpression leads to lesser injury following ischaemia, thereby preserving mitochondrial activity. PGC-1α might act as therapeutic target protein and thereby protect against cerebral damage during I/R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03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8_f5a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PGC-1α reduces inflammation 
and protects against focal cerebral ischa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49-1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2026-08-17T17:16:34Z</dcterms:created>
  <dcterms:modified xsi:type="dcterms:W3CDTF">2026-08-17T17:16:34Z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