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acterial community-acquired pneumonia (CAP) in children is caused mostly by Streptococcus pneumoniae. The resistance of pneumococci to penicillin is increasing. However, most guidelines still prefer treatment with narrow-spectrum antibiotics. Therefore, we compared the effect of intravenous treatment with penicillin and broad-spectrum β-lactam antibiotics in children with CAP. The objective of our study was to assess the eligibility of treatment of bacterial CAP with intravenous penicillin.
Material and methods
We performed a prospective study and included 136 children hospitalised because of bacterial CAP. Patients were treated intravenously with either penicillin G or broad-spectrum β-lactam antibiotic monotherapy. Lung ultrasound and blood tests were performed at admission and after 2 days of treatment. The time interval from the application of antibiotics to permanent defervescence was recorded.
Results
Eighty-seven (64.0%) patients were treated with penicillin G, and 49 (36.0%) were treated with broad-spectrum β-lactam antibiotics. The median time to persistent defervescence was 5 h in the penicillin group and 8 h in the broad-spectrum group (p = 0.18). There were no significant differences between the treatment regimens regarding the effect on the consolidation sizes or C-reactive protein levels. However, the decrease in the white blood cell count was marginally greater in the penicillin treatment group (p = 0.05).
Conclusions
We have shown that penicillin is as effective as broad-spectrum antibiotics in the treatment of bacterial CAP in children. Although the resistance of pneumococci to antibiotics is increasing, clinicians should still use penicillin and other narrow-spectrum β-lactam antibiotics in the treatment of bacterial CAP in childre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90697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422_d4bb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effectiveness of penicillin and broad-spectrum β-lactam antibiotics in the treatment of community-acquired pneumonia in childre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9950" cy="2628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1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222-2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1">
  <a:themeElements>
    <a:clrScheme name="Theme4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2026-05-16T00:18:17Z</dcterms:created>
  <dcterms:modified xsi:type="dcterms:W3CDTF">2026-05-16T00:18:17Z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