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compare the characteristics, treatment, and 12-month outcomes of patients after myocardial infarction (MI) and with left ventricular ejection fraction (LVEF) < 40%, with or without atrial fibrillation (AF).
Material and methods
The analysis involved 10,222 surviving patients who were enrolled in the ongoing, prospective Polish Registry of Acute Coronary Syndromes (PL-ACS). The major adverse cardiac events (MACE) involved death, non-fatal MI, rehospitalization due to heart failure (HF), and stroke within 12 months after MI.
Results
Patients with AF were older (73.7 [13.1] vs. 68.3 [16.4], p < 0.001) and had a greater prevalence of previous MI (37.3% vs. 32.4%, p = 0.0007), percutaneous coronary intervention (PCI) (27.5% vs. 23.6%, p = 0.002), and HF hospitalization (34.6% vs. 19.7%, p < 0.001). In patients with AF, coronary angiography (87.3% vs. 92.5%, p < 0.001) and PCI (76.8% vs. 82.7%, p < 0.001) were performed less frequently. Patients with AF had a higher rate of all-cause mortality (26.8% vs. 17.4%, p < 0.001), HF hospitalization (35.0% vs. 25.3%, p < 0.001), stroke (5.5% vs. 2.1%, p < 0.001) and MACE (56.2% vs. 42.8%, p < 0.001). In the multivariate analysis, AF was revealed to be associated with a higher all-cause mortality (odds ratio 1.20, 95% confidence interval 1.03–1.40, p = 0.018).
Conclusions
Patients after MI with LVEF < 40% and with AF, compared to those without AF, had worse clinical characteristics, were less frequently subjected to coronary angiography and PCI during hospitalization, and had significantly less favorable 12-month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086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648_2f6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 clinical characteristics, treatment, in-hospital and 12-month outcomes in patients after myocardial infarction with ejection 
fraction < 40% with or without atrial fibril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50-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2026-05-24T03:13:12Z</dcterms:created>
  <dcterms:modified xsi:type="dcterms:W3CDTF">2026-05-24T03:13:12Z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