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urcumin (CUR) has been reported to stimulate the expression of methyltransferase-like 3 (METTL3), a potential therapeutic target for osteoporosis. Also, bone marrow mesenchymal stem cell (BMSC)-derived exosomes (EXO) have been demonstrated to improve osteoporosis by pro-moting the proliferation of osteoblasts. In this study, we aimed to study the effect of CUR and BMSC-derived exosomes in the treatment of osteoporosis.
Material and methods
Microscopy was used to characterize exosomes de-rived from BMSCs. MicroCT was carried out to analyze the parameters of bone formation. Western blot was carried out to analyze the expression of surface markers on BMSC-derived exosomes and METTL3/Runt-related transcription factor 2 (RUNX2) proteins under different conditions. Realtime PCR was used to assess the gene expression under different circumstances.
Results
The exosomes derived from CUR-treated BMSCs showed an en-hanced therapeutic effect on osteoporotic mice compared with exosomes derived from untreated BMSCs. Mechanistically, CUR pretreatment of BMMSCs significantly enhanced the ability of BM-MSCderived exosomes to restore the dysregulated expression of METTL3, miR-320, and RUNX2. Addi-tionally, CUR treatment of BMSCs markedly enhanced the stimulatory effect of BMSC-derived exosomes on the expression of METTL3, miR-320, RUNX2, BGLAP, and LAP in BMSCs. Furthermore, luciferase assay demonstrated that miR-320 was capable of suppressing the expression of RUNX2 through bind-ing to the 3’ UTR of RUNX2.
Conclusions
Our study demonstrated that BMSC-derived exosomes could modulate the METTL3/miRNA-320/RUNX2 axis to attenuate osteoporosis by promoting osteogenic differentiation of BMSCs. Moreover, the CUR treat-ment of BMSCs promoted the therapeutic effect of BMSC-derived exosom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9509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5788_174b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osomes derived from bone marrow mesenchymal stem cells pre-treated with curcumin alleviate osteoporosis by promoting osteogenic differentiation via regulating the METTL3/microRNA-320/RUNX2 signaling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352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2578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822-18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2">
  <a:themeElements>
    <a:clrScheme name="Theme6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2026-11-06T03:11:22Z</dcterms:created>
  <dcterms:modified xsi:type="dcterms:W3CDTF">2026-11-06T03:11:22Z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