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brid comprehensive telerehabilitation (HCTR) consisting of telecare (with psychological telesupport), telerehabilitation and remote monitoring of implantable devices might be an innovative option improving heart failure (HF) patients’ quality of life (QoL) and emotional health. The aim of the study was to investigate the influence of HCTR on various facets of QoL in HF patients in comparison with usual care (UC) alone.
Material and methods
The present analysis formed part of a multicenter, randomized trial that enrolled 850 HF patients (NYHA I–III, LVEF ≤ 40%). Patients were randomized 1 : 1 to HCTR plus UC or UC only. Patients underwent either an HCTR program or UC with observation. The psychological intervention in the HCTR group included supportive psychological counseling via mobile phone. The Medical Outcome Survey Short Form 36 Questionnaire was used to assess QoL. Measurements were made before and after a 9-week intervention (HCTR group)/observation (UC group).
Results
After the intervention, the HCTR group showed significant improvement in overall QoL, physical domain (PD) of QoL, and 4 areas of QoL (physical functioning (PhF), role functioning related to physical state (RF), general health (GH), vitality (VI)). A significant positive change in QoL in the UC group was observed only in VI and social functioning. There were also significant differences in QoL after 9-week intervention/observation between the two groups. The results showed greater improvement in HCTR for overall QoL (p = 0.009), PD of QoL (p = 0.0003) and three specific areas of QoL: PhF (p = 0.001), RF (p = 0.003), bodily pain (BP) (p = 0.015).
Conclusions
In comparison to UC, HCTR resulted in improvement in overall QoL, PD of QoL and 3 specific areas of QoL: PhF, RF and B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061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903_523f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Quality of life in heart failure patients undergoing hybrid comprehensive telerehabilitation versus usual care – results of the Telerehabilitation in Heart Failure Patients (TELEREH-HF) Randomize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23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3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99-16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2026-06-16T06:04:38Z</dcterms:created>
  <dcterms:modified xsi:type="dcterms:W3CDTF">2026-06-16T06:04:38Z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