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perform a comparative and economic analysis of the degree of development of anxiety-depressive disorder in patients with different types of extrasystolic arrhythmia using different assessment scales.
Material and methods
The study was conducted in 2018–2019 at the premises of clinic No. 4, involving 450 patients (Moscow, Russia). Patients were divided into three groups: with coronary heart disease (CHD) (147 patients), with myocardiodystrophy (MCD) (113) and with cardiopsychoneurosis (CPN) (190). Everyone underwent round-the-clock electrocardiography (ECG) and echocardiography. If symptoms of depressive disorder are detected in a timely manner, the risk of adverse cardiovascular diseases may be reduced.
Results
Depression and anxiety indicators on all three scales differed significantly (p ≤ 0.05) in patients with supraventricular extrasystole (more than 40 points on the Zung scale, 14 points on the Montgomery-Asberg depression scale, more than 38 points on Zung and 3 points on Covi anxiety scales). For patients with ventricular extrasystole, a significant difference was established between groups 1 and 2 only in terms of the level of depression on the Zung scale. Factors of psychogenic origin determine the development of cardiac rhythm disturbances.
Conclusions
The study showed that for supraventricular extrasystoles, these factors determine the overall health of the patient. The differences between the three groups are significant on all scales of depression and anxiety (p ≤ 0.05). The most susceptible to depression and anxiety are patients with extrasystolic arrhythmias diagnosed with CHD, as well as M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44_879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anxiety and depressive disorders in patients with extrasystolic arrhyth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28-3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2026-06-21T23:59:39Z</dcterms:created>
  <dcterms:modified xsi:type="dcterms:W3CDTF">2026-06-21T23:59:39Z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