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ulmonary hypertension (PH) is an increase in the normal value of systolic pressure of the pulmonary artery, frequently due to congenital heart diseases being its treatment the correction of this defects; alternatively, hyperbaric oxygen (HBO) has shown beneficial effects facilitating neovascularisation and decreased vascular resistance. An experimental study was designed to determine the effect of HBO on the alveoli-capillary unit in a murine model of irreversible pulmonary hypertension (IPAH) induced with monocrotaline.
Material and methods
Four groups of 10 Wistar rats each were considered: A (control), B (HBO), C (IPAH), and D (IPAH+HBO). HBO was administered at 2 atm, 1 h daily, for 15 days. At the end of this time, systolic pulmonary artery pressure (PAP) was measured, followed by histologically quantification of the number of cells, vascular buttons, and neoformation vessels employing the immunochemistry detection of hypoxia-induced factor-1 (HIF-1), vascular endothelial growth factor (VEGF), and CD34, respectively.
Results
Histologically, this matches with an increase of the average number of positive HIF-1 cells, and an increase in VEGF-positive vascular buttons in group D rats compared with those of group C. The number of CD34-positive neovessels was similar in groups C and D, but in the latter group the number of capillary vessels was more significant.
Conclusions
This suggests that angiogenesis and vasculogenesis were induced by HIF-1, and it has been achieved due to an early effect of HBO therapy. Presumably, neovessels were formed between days 5 and 10 following HBO therapy, but more experimental studies are required to test this hypoth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14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417_ec1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baric oxygen effects on the alveoli-capillary unit in a murine model of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3147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82-18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2026-07-18T18:03:31Z</dcterms:created>
  <dcterms:modified xsi:type="dcterms:W3CDTF">2026-07-18T18:03:31Z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