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sponse to stent-assisted angioplasty (PTA) in hypertensive patients with atherosclerotic renal artery stenosis (ARAS) is unpredictable. Therefore, the present study aimed to identify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a decrease of SBP of at least 20 mm Hg or DBP of 5 mm Hg was achieved. Logistic regression models were used to evaluate the associations of clinical and ultrasonographic variables with treatment response, and their relative contributions were assessed.
Results
Logistic regression analysis showed that preoperative SBP > 145 mm Hg (OR = 20.0 [95% CI: 8.67–46.2], p < 0.001), (2) baseline DBP > 82 mm Hg (OR = 3.46 [95% CI: 1.61–7.42], p = 0.001), (3) prior myocardial infarction (OR = 3.14 [95% CI: 1.09–9.0], p = 0.033), and (4) renal-aortic ratio > 5.1 (OR = 2.67 [95% CI: 1.20–6.0], p = 0.016) predicted the SBP response, with respective relative contributions of 69.8%, 12.1%, 10.9% and 7.2%. The DBP response was associated with (1) baseline SBP > 145 mm Hg (OR = 3.79 [95% CI: 1.87–7.70], p < 0.001), (2) baseline DBP > 82 mm Hg (OR = 6.09 [95% CI: 2.88–12.9], p < 0.001), (3) ARAS progression (OR = 0.32 [95% CI: 0.09–1.07], p = 0.062), (4) contralateral kidney length > 106 mm (OR = 0.43 [95% CI: 0.22–0.86], p = 0.017), and (5) bilateral PTA (OR = 2.39 [95% CI: 1.08–5.27], p = 0.03), with respective contributions of 21.8%, 35.0%, 18.2%, 13.3% and 11.8%.
Conclusions
This study identified clinical and ultrasonographic characteristics of patients who are likely to respond to PTA for ARAS. The RAR and contralateral kidney size may improve the identification of patients likely to respond to PTA.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68-20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2026-10-21T13:53:51Z</dcterms:created>
  <dcterms:modified xsi:type="dcterms:W3CDTF">2026-10-21T13:53:51Z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