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inflammatory monocyte infiltration and conversion to macrophages is an established risk factor for acute coronary syndrome (ACS) and plaque instability visualized by optical coherence tomography (OCT). Increased serum levels of soluble ST2 isoform (sST2) predict poor outcomes in patients with ACS. However, whether the transmembrane ST2 isoform (ST2L) could early assess the severity of ACS and the vulnerability of plaques remains elusive.
Material and methods
Flow cytometry and ELISA were performed to evaluate the levels of ST2L on different monocyte subsets in ACS patients and serum concentration of sST2. Bone marrow-derived macrophages (BMDMs) were isolated and polarized to M1 or M2 phenotype, which levels of ST2L expression were detected by Quantitative RT-PCR and Immunoblots.
Results
The proportion and absolute number of ST2L on monocyte subsets 1 (Mon1) and Mon2  significantly declined, accompanied with increased serum sST2, in ACS patients comparing with controls. However, only proportion of ST2L+/Mon2 remained closely associated with the severity of atherosclerotic plaques. Patients with thin cap fibrous atheroma (TCFA) calculated by OCT had lower absolute number (Non-TCFA 1.26×104 ± 0.63×104/ml vs. TCFA 0.92×104 ± 0.37×104/ml, P = 0.034) and lower percentage (Non-TCFA 17.65% ± 3.10% vs. TCFA 13.17% ± 2.29%, P < 0.001) of ST2L+/Mon2 than those without TCFA. In multivariate analysis, the proportion of ST2L+/Mon2 was considered as an independent determinant for TCFA. In BMDMs, sST2 and ST2L were highly expressed in M2 macrophage.
Conclusions
Compared to circulating sST2, the proportion of ST2L expressing on Mon2 subsets was more strongly associated with the severity of ACS and plaque vulner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387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6_f4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2L expression on monocyte subsets is associated with the severity of acute coronary syndrome and plaque vulner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2026-06-06T05:07:14Z</dcterms:created>
  <dcterms:modified xsi:type="dcterms:W3CDTF">2026-06-06T05:07:14Z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