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isk stratification model is pretty important to prevent the recurrent stroke for ischemic stroke patients. The present study aimed to meta-analysis the ability of Essen Stroke Risk Score (ESRS) to accurately predict recurrence of ischemic stroke.
Material and methods
Studies on the diagnostic performance of Essen Stroke Risk Score  in predicting recurrent stroke were searched by electronic and manual methods. Quality pooled C-statistics, and 95% confidence intervals (95% CI) were evaluated.
Results
Fifteen studies with a total of 94,052 patients were included in the meta-analysis. The pooled C-statistics of ESER for patients without atrial fibrillation (AF) experiencing recurring strokes at 90-day or one-year were 0.65 (95% CI: 0.58-0.73) and 0.57 (95% CI: 0.53-0.60), and the heterogeneity was weak. The average ratio of one-year recurrent stroke in the low-risk and high-risk groups classified according to ESRS is 5.6%(range 1.4 to 12.1%) and 9.2%( range 3.2 to 20.1%), respectively. And the calibration analysis showed the pooled RR in the low-risk group is 0.88 (95%CI: 0.24-3.19) and 0.88 (0.24-3.31) with wide confidence intervals and  high levels of heterogeneity, indicating the calibration ability was low.
Conclusions
ESRS had low to moderate ability to predict recurrence of stroke in patients with ischemic stroke and low calibration ability, which need to be further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1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99_ef4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idation of the ability of ESER score to predict recurrent strok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47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2026-06-22T05:08:56Z</dcterms:created>
  <dcterms:modified xsi:type="dcterms:W3CDTF">2026-06-22T05:08:56Z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