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3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582_5bd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0 Guidelines of the Polish Society of Laboratory Diagnostics (PSLD) and the Polish Lipid Association (PoLA) on laboratory diagnostics of lipid metabolism disorde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43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37-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2026-09-17T20:47:52Z</dcterms:created>
  <dcterms:modified xsi:type="dcterms:W3CDTF">2026-09-17T20:47:52Z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