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038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7582_5bd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2020 Guidelines of the Polish Society of Laboratory Diagnostics (PSLD) and the Polish Lipid Association (PoLA) on laboratory diagnostics of lipid metabolism disorde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43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37-2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2026-08-28T03:25:28Z</dcterms:created>
  <dcterms:modified xsi:type="dcterms:W3CDTF">2026-08-28T03:25:28Z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