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354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7894_1d6c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chymal soluble factors confer imatinib drug resistance in chronic myelogenous leukemi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352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10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66-2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2026-08-01T21:20:20Z</dcterms:created>
  <dcterms:modified xsi:type="dcterms:W3CDTF">2026-08-01T21:20:20Z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