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768340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27894_1d6c6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Mesenchymal soluble factors confer imatinib drug resistance in chronic myelogenous leukemia cell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33528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101042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1):266-274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9">
  <a:themeElements>
    <a:clrScheme name="Theme2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2026-05-13T10:12:15Z</dcterms:created>
  <dcterms:modified xsi:type="dcterms:W3CDTF">2026-05-13T10:12:15Z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