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966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894_1d6c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oluble factors confer imatinib drug resistance in chronic myelogenous leukemi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0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6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2026-07-12T18:20:10Z</dcterms:created>
  <dcterms:modified xsi:type="dcterms:W3CDTF">2026-07-12T18:20:10Z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