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258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894_1d6c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chymal soluble factors confer imatinib drug resistance in chronic myelogenous leukemi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52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0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66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2026-06-02T14:13:32Z</dcterms:created>
  <dcterms:modified xsi:type="dcterms:W3CDTF">2026-06-02T14:13:32Z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