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9999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7894_1d6c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senchymal soluble factors confer imatinib drug resistance in chronic myelogenous leukemia cel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352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104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266-2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2026-07-12T19:15:22Z</dcterms:created>
  <dcterms:modified xsi:type="dcterms:W3CDTF">2026-07-12T19:15:22Z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