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was conducted to explore the expression of serum inflammatory cytokines and oxidative stress markers in patients with coronary heart disease (CHD), with an attempt to analyze their relationship with the coronary artery calcium score (CACS) by coronary computed tomography angiography (CCTA).
Material and methods
It total 81 patients with coronary heart disease and 81 healthy adults were included as the observation group and the control group, respectively. The levels of serum interleukin (IL)-6 and IL-12 of the two groups were detected by ELISA, and serum superoxide dismutase (SOD) was detected by the hydroxylamine oxidation method. Micro-RNA-497-5p (miR-497-5p) was screened out as a possible new CHD biomarker and its serum level was measured by real-time fluorescence quantitative PCR. The CACS of patients in the observation group was calculated by the Agatston method to analyze the correlation between the abovementioned indexes and CACS.
Results
With increase in the number of CHD lesions, the levels of IL-6, IL-12 and miR-497-5p rose gradually while the level of SOD decreased gradually. In the observation group, IL-6, IL-12 and miR-497-5p were positively correlated with CACS while SOD was negatively correlated with CACS.
Conclusions
Abnormal expression levels of serum IL-6, IL-12, SOD and miR-497-5p may be able to reveal the severity of the disease, and the combination with CACS is of potential value in terms of evaluating the condition of patients harboring coronary heart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126_b64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serum inflammatory cytokines and oxidative stress markers and their correlation with coronary artery calcium score in patients with coronary heart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43200" y="952500"/>
            <a:ext cx="3657600"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0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09-17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2026-06-09T21:22:36Z</dcterms:created>
  <dcterms:modified xsi:type="dcterms:W3CDTF">2026-06-09T21:22:36Z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