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severe acute respiratory syndrome coronavirus 2 (SARS-CoV-2) infection may develop coronavirus disease 2019 (COVID-19). Risk factors associated with death vary among countries with different ethnic backgrounds. We aimed to describe the factors associated with death in Mexicans with confirmed COVID-19.
Material and methods
We analysed the Mexican Ministry of Health’s official database on people tested for SARS-CoV-2 infection by real-time reverse transcriptase–polymerase chain reaction (rtRT-PCR) of nasopharyngeal fluids. Bivariate analyses were performed to select characteristics potentially associated with death, to integrate a Cox-proportional hazards model.
Results
As of May 18, 2020, a total of 177,133 persons (90,586 men and 86,551 women) in Mexico received rtRT-PCR testing for SARS-CoV-2. There were 5332 deaths among the 51,633 rtRT-PCR-confirmed cases (10.33%, 95% CI: 10.07–10.59%). The median time (interquartile range, IQR) from symptoms onset to death was nine days (5–13 days), and from hospital admission to death 4 days (2–8 days). The analysis by age groups revealed that the significant risk of death started gradually at the age of 40 years. Independent death risk factors were obesity, hypertension, male sex, indigenous ethnicity, diabetes, chronic kidney disease, immunosuppression, chronic obstructive pulmonary disease, age > 40 years, and the need for invasive mechanical ventilation (IMV). Only 1959 (3.8%) cases received IVM, of whom 1893 were admitted to the intensive care unit (96.6% of those who received IMV).
Conclusions
In Mexico, highly prevalent chronic diseases are risk factors for death among persons with COVID-19. Indigenous ethnicity is a poorly studied factor that needs more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565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89_2e4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thnicity and other COVID-19 death risk factors in Mexic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11-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2026-10-14T01:10:48Z</dcterms:created>
  <dcterms:modified xsi:type="dcterms:W3CDTF">2026-10-14T01:10:48Z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