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effects of ivabradine (IVA) on ventricular electrophysiological remodeling after myocardial infarction (MI) in rats.
Material and methods
A total of 60 male Sprague-Dawley rats were randomly divided into five groups: an MI group, an IVA group, a metoprolol (MET) group, an IVA + MET group, and a sham group. After a four-week intervention, the ventricular electrophysiological parameters were detected by multichannel electrophysiological polygraph. Then, the morphological characteristics were evaluated using hematoxylin and eosin (H&E) and Masson’s staining, and the expression of phosphorylated connexin 43 (p-Cx43) in the left ventricular wall was detected through immunohistochemistry and the Western blot test.
Results
The electrophysiological examination revealed that the induction rate and fatality rate of ventricular tachycardia (VT)/ventricular fibrillation (VF) were lower in both the IVA and the MET group, compared with the MI group (6/12, 6/12 vs. 10/11; and 1/12, 1/12 vs. 5/11; all p < 0.05), as well as the IVA + MET group (1/11 vs. 10/11, p < 0.01; and 1/11 vs. 5/11, p < 0.05). The induction rate of VT/VF was lower in the IVA + MET group, compared to the MET group (1/11 vs. 6/12, p < 0.05). H&E and Masson’s staining revealed that compared with the MI group, the left ventricular infarction area was lower in the IVA, MET, and IVA + MET groups (p < 0.05, p < 0.05, and p < 0.01, respectively), while collagen volume fraction (CVF) also was lower in the other groups (all p < 0.01). The left ventricular infarction area and CVF both were lower in the IVA + MET group, compared to the MET group (p < 0.05 and p < 0.01, respectively). The immunohistochemistry and Western blot revealed that p-Cx43 expression was higher in the treatment groups, compared with the MI group (all p < 0.01).
Conclusions
IVA can reduce the incidence of ventricular arrhythmia after MI in male rats by improving both structural and electrical remodeling, and the combination of IVA and MET is even more effec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13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742_e42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vabradine on ventricular electrophysiological remodeling after myocardial infarc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861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97-15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2026-06-14T00:36:59Z</dcterms:created>
  <dcterms:modified xsi:type="dcterms:W3CDTF">2026-06-14T00:36:59Z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