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376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289_f87a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creased interleukin-35 levels and CD4+EBI3+ T cells in patients with type 1 diabetes and the effects of the antibody against CD20 (rituximab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952500"/>
            <a:ext cx="25622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5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58-26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6">
  <a:themeElements>
    <a:clrScheme name="Theme2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2026-06-24T17:16:00Z</dcterms:created>
  <dcterms:modified xsi:type="dcterms:W3CDTF">2026-06-24T17:16:00Z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