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9600957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30289_f87a5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ecreased interleukin-35 levels and CD4+EBI3+ T cells in patients with type 1 diabetes and the effects of the antibody against CD20 (rituximab)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86125" y="952500"/>
            <a:ext cx="2562225" cy="45529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20.101510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1;17(1):258-261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85">
  <a:themeElements>
    <a:clrScheme name="Theme85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85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85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2026-06-04T14:51:24Z</dcterms:created>
  <dcterms:modified xsi:type="dcterms:W3CDTF">2026-06-04T14:51:24Z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