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8161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289_f87a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creased interleukin-35 levels and CD4+EBI3+ T cells in patients with type 1 diabetes and the effects of the antibody against CD20 (rituximab)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25" y="952500"/>
            <a:ext cx="2562225" cy="4552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15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58-26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2026-08-03T23:30:58Z</dcterms:created>
  <dcterms:modified xsi:type="dcterms:W3CDTF">2026-08-03T23:30:58Z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