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669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289_f87a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creased interleukin-35 levels and CD4+EBI3+ T cells in patients with type 1 diabetes and the effects of the antibody against CD20 (rituximab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25" y="952500"/>
            <a:ext cx="256222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15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258-26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2026-05-15T13:10:33Z</dcterms:created>
  <dcterms:modified xsi:type="dcterms:W3CDTF">2026-05-15T13:10:33Z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