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010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392_8408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ole of the interleukin-17 pathway in the pathogenesis of atrial fibrillation associated with inflamm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38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3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62-2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2026-05-13T15:06:41Z</dcterms:created>
  <dcterms:modified xsi:type="dcterms:W3CDTF">2026-05-13T15:06:41Z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