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272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2_840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ole of the interleukin-17 pathway in the pathogenesis of atrial fibrillation associated with inflamm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38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2-2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2026-08-22T15:02:38Z</dcterms:created>
  <dcterms:modified xsi:type="dcterms:W3CDTF">2026-08-22T15:02:38Z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