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90658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0392_84081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ole of the interleukin-17 pathway in the pathogenesis of atrial fibrillation associated with inflamma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38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039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262-2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2026-07-12T21:05:12Z</dcterms:created>
  <dcterms:modified xsi:type="dcterms:W3CDTF">2026-07-12T21:05:12Z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