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6893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0392_84081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ole of the interleukin-17 pathway in the pathogenesis of atrial fibrillation associated with inflamm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038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039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1):262-26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5">
  <a:themeElements>
    <a:clrScheme name="Theme3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2026-06-22T18:24:20Z</dcterms:created>
  <dcterms:modified xsi:type="dcterms:W3CDTF">2026-06-22T18:24:20Z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