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17019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392_84081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ole of the interleukin-17 pathway in the pathogenesis of atrial fibrillation associated with inflamm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038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039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262-26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2026-09-11T19:12:01Z</dcterms:created>
  <dcterms:modified xsi:type="dcterms:W3CDTF">2026-09-11T19:12:01Z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