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162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647_4d6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t is time to consider an anti-inflammatory therapy
based on the pathophysiology of COVID-19 infection
during the right time window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6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6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2026-07-04T21:18:55Z</dcterms:created>
  <dcterms:modified xsi:type="dcterms:W3CDTF">2026-07-04T21:18:55Z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