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47390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647_4d688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t is time to consider an anti-inflammatory therapy
based on the pathophysiology of COVID-19 infection
during the right time window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43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06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46-5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5">
  <a:themeElements>
    <a:clrScheme name="Theme6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2026-06-14T17:20:27Z</dcterms:created>
  <dcterms:modified xsi:type="dcterms:W3CDTF">2026-06-14T17:20:27Z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