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R-101 rs7536540 may influence the expression of miR-101 and another polymorphism, rs2227513, which in turn affects the expression of interleukin (IL)-22, a gene with an essential role in the pathogenesis of rheumatoid arthritis (RA). However, studies on the combined effect of these polymorphisms are still scarce.
Material and methods
DAS28 (ESR) and Clinical Disease Activity Index (CDAI) scores were measured to evaluate the severity of RA. Quantitative real-time PCR was performed to analyze the expression of miR-101 and IL-22 mRNA. ELISA and Western blot were carried out to examine the expression of IL-22 protein. MTT assay and flow cytometry were used to assess the cellular proliferation and apoptosis of fibroblast-like synoviocytes (FLS) incubated in the synovial fluid (SF) collected from RA patients carrying differential genotypes. Immunofluorescence was performed to measure the expression of p-STAT3. Luciferase assay was carried out to explore the inhibitory role of miR-101 in the expression of IL-22.
Results
The severity of RA was progressively increased in patients with rs7536540 GG + rs2227513 AA, rs7536540 GG + rs2227513 AG, rs7536540 CC/CG + rs2227513 AA and rs7536540 CC/CG + rs2227513 AG genotypes. The CC/CG alleles at rs7536540 were correlated with up-regulated miR-101 expression in the serum and SF of RA patients, whereas both CC/CG alleles at rs7536540 and AG alleles at rs2227513 were correlated with elevated expression of IL-22. Incubation of FLS with SF isolated from RA patients carrying the CC/CG alleles at rs7536540 and AG alleles at rs2227513 remarkably increased the cell proliferation and inhibited the apoptosis of FLS. Luciferase assay demonstrated that the expression of IL-22 was notably suppressed by miR-101 in THP-1 cells.
Conclusions
In this study, we investigated the combined effect of polymorphisms rs7536540 and rs2227513 on the expression of IL-22 and the proliferation of FLS as well as their association with the severity of RA, so as to gain a deep insight into the molecular mechanisms underlying the severity of R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812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0650_3b4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olymorphism rs2227513 can affect expression of IL-22 and proliferation of fibroblast-like synoviocytes, which leads to progression of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06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2026-10-27T01:35:48Z</dcterms:created>
  <dcterms:modified xsi:type="dcterms:W3CDTF">2026-10-27T01:35:48Z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