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e majority of Western European countries, the coronavirus
disease (COVID-19) pandemic has led to a dramatic reduction in urooncological surgeries. Our objective was to evaluate the impact of the pandemic on
volume and patterns of urooncological surgery in Poland.
Material and methods
This is a retrospective analysis of 10 urologic centres
in Poland. Data regarding major oncological procedures performed after the
COVID-19 pandemic outbreak (March 15, 2020 – May 31, 2020) were evaluated and compared with data from the respective period in 2019.
Results
Between March 15, 2020 and May 31, 2020, a total of 968 oncological procedures were performed in participating centres. When compared
to the respective period in 2019 (1063 procedures) the overall number of
surgeries declined by 8.9%. The reduction was observed for transurethral resection of bladder tumour (TURBT) (20.1%) and partial nephrectomies (PN)
(16.5%). Surgical activity considering radical nephrectomy (RN), nephroureterectomy (NU), and radical prostatectomy (RP) remained relatively unchanged, whereas radical cystectomy (RC) burden showed a significant increase (90.9%). Characteristics of
patients treated with TURBT, RC, NU, PN, and RN did not differ significantly between the compared periods,
whereas RP in the COVID-19 period was performed more frequently in patients with a higher grade group
(p = 0.028) and positive digital rectal examination (p = 0.007).
Conclusions
Surgical activity for urological cancers in Poland has been maintained during the first wave of
the COVID-19 pandemic. The Polish strategy in the initial period of the COVID-19 crisis mirrors the scenario
of hard initial lockdown followed by adaptive lockdown, during which oncological care remained undisrupted
and did not require particular priority triag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8148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27_fc53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t as black as it is painted? The impact of the first wave of COVID-19 pandemic on surgical treatment 
of urological cancer patients in Poland – a cross-country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107-1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2026-06-28T16:46:53Z</dcterms:created>
  <dcterms:modified xsi:type="dcterms:W3CDTF">2026-06-28T16:46:53Z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