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aim was to assess the diagnostic value of <sup>99m</sup>Tc-Tektrotyd scintigraphy (TCT) and positron emission tomography/computed tomo­graphy using F-18 fluorodeoxyglucose (<sup>18</sup>F-FDG PET/CT) in the detection and follow-up of neuroendocrine tumors (NETs), and their predictive value for disease progression.
Material and methods
In this retrospective cohort, TCT and <sup>18</sup>F-FDG PET/CT were performed in 90 patients (37 men, 53 women, mean age 52.7 ±15.1), with NET. Correlation of Ki67 and tumor grade versus Krenning score and SUV<sub>max</sub> was assessed, Kaplan-Meier analysis was used for progression-free survival (PFS), and Cox regression analysis was performed to identify the association between progression-related factors and PFS.
Results
Out of 90, true positive TCT was detected in 56 (62.2%) patients, true negative in 19 (21.1%), false positive in 4 (4.4%), false negative in 11 (12.2%), while <sup>18</sup>F-FDG PET/CT was true positive in 69 (76.7%) patients, true negative in 10 (11.1%), false positive in 5 (5.5%), false negative in 6 (6.7%). Mean <sup>18</sup>F-FDG PET/CT SUVmax was 6.8 ±6.2. Diagnostic sensitivity of TCT was 83.6%, specificity 82.6%, accuracy 83.3% vs. <sup>18</sup>F-FDG PET/CT sensitivity was 92.0%, specificity 66.7%, accuracy 87.8%. A significant correlation between Ki67 and SUV<sub>max</sub> was found in positive <sup>18</sup>F-FDG PET/CT findings, unlike the correlation between Ki67 and Krenning score. Median PFS was 25 months (95% CI: 18.2–31.8), in <sup>18</sup>F-FDG PET/CT positive patients 23 months (95% CI: 16.3–29.7) and <sup>18</sup>F-FDG PET/CT negative 26 months (p = 0.279). Progression-free survival predictors were SUV<sub>max</sub> and Krenning score.
Conclusions
In our study, TCT and <sup>18</sup>F-FDG PET/CT have high diagnostic accuracy in detection of NET. Higher Krenning score on TCT and SUV<sub>max</sub> in posi­tive <sup>18</sup>F-FDG PET/CT findings are predictors of disease progression. <sup>99m</sup>Tc-Tektrotyd scintigraphy and <sup>18</sup>F-FDG PET/CT can be useful complementary tools in management of patients with NETs and in predicting patients’ outcome.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05735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0996_b098c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iagnostic and prognostic value of <sup>99m</sup>Tc-Tektrotyd scintigraphy and <sup>18</sup>F-FDG PET/CT in a single-center cohort of neuroendocrine tumors]]>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1300" y="952500"/>
            <a:ext cx="3571875" cy="23907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099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6):1753-175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4">
  <a:themeElements>
    <a:clrScheme name="Theme3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2026-06-09T21:37:59Z</dcterms:created>
  <dcterms:modified xsi:type="dcterms:W3CDTF">2026-06-09T21:37:59Z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