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919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1542_045f7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cabies, incomplete lupus erythematosus and Henoch-Schonlein purpur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619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154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64-5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2026-07-13T00:43:34Z</dcterms:created>
  <dcterms:modified xsi:type="dcterms:W3CDTF">2026-07-13T00:43:34Z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