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6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42_045f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abies, incomplete lupus erythematosus and Henoch-Schonlein purpur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4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2026-06-02T18:20:26Z</dcterms:created>
  <dcterms:modified xsi:type="dcterms:W3CDTF">2026-06-02T18:20:26Z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