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822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542_045f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cabies, incomplete lupus erythematosus and Henoch-Schonlein purpur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619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5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64-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2026-06-22T22:07:02Z</dcterms:created>
  <dcterms:modified xsi:type="dcterms:W3CDTF">2026-06-22T22:07:02Z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