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808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42_045f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abies, incomplete lupus erythematosus and Henoch-Schonlein purpur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4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2026-10-21T06:35:33Z</dcterms:created>
  <dcterms:modified xsi:type="dcterms:W3CDTF">2026-10-21T06:35:33Z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