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010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1542_045f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cabies, incomplete lupus erythematosus and Henoch-Schonlein purpur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619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154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64-5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7">
  <a:themeElements>
    <a:clrScheme name="Theme4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2026-05-13T15:06:48Z</dcterms:created>
  <dcterms:modified xsi:type="dcterms:W3CDTF">2026-05-13T15:06:48Z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