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1316043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31564_eae2a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Effect of dynamic atrioventricular and interventricular delay optimization for cardiac resynchronization therapy on cardiac function and neuroendocrine factors in patients with congestive heart failure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33337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31564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1;17(2):551-556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43">
  <a:themeElements>
    <a:clrScheme name="Theme4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43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43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2026-06-24T11:16:10Z</dcterms:created>
  <dcterms:modified xsi:type="dcterms:W3CDTF">2026-06-24T11:16:10Z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