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858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564_eae2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 of dynamic atrioventricular and interventricular delay optimization for cardiac resynchronization therapy on cardiac function and neuroendocrine factors in patients with congestive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33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5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51-5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2026-10-22T11:46:18Z</dcterms:created>
  <dcterms:modified xsi:type="dcterms:W3CDTF">2026-10-22T11:46:18Z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