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305911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1564_eae2a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ffect of dynamic atrioventricular and interventricular delay optimization for cardiac resynchronization therapy on cardiac function and neuroendocrine factors in patients with congestive heart failur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33337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156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2):551-55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0">
  <a:themeElements>
    <a:clrScheme name="Theme7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2026-07-14T15:27:17Z</dcterms:created>
  <dcterms:modified xsi:type="dcterms:W3CDTF">2026-07-14T15:27:17Z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