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799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64_eae2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ynamic atrioventricular and interventricular delay optimization for cardiac resynchronization therapy on cardiac function and neuroendocrine factors in patients with congestive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33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51-5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2026-06-04T09:00:35Z</dcterms:created>
  <dcterms:modified xsi:type="dcterms:W3CDTF">2026-06-04T09:00:35Z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