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741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1835_1b48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ioinformatics analysis of the gene expression profile of retinal pigmental epithelial cells based in single-cell RNA sequencing in myopic mi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00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18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74-57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2026-06-23T23:37:11Z</dcterms:created>
  <dcterms:modified xsi:type="dcterms:W3CDTF">2026-06-23T23:37:11Z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