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71290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1835_1b484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ioinformatics analysis of the gene expression profile of retinal pigmental epithelial cells based in single-cell RNA sequencing in myopic mi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00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183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2):574-57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0">
  <a:themeElements>
    <a:clrScheme name="Theme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2026-05-25T08:10:34Z</dcterms:created>
  <dcterms:modified xsi:type="dcterms:W3CDTF">2026-05-25T08:10:34Z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