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7419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1835_1b484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ioinformatics analysis of the gene expression profile of retinal pigmental epithelial cells based in single-cell RNA sequencing in myopic mi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00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18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74-57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">
  <a:themeElements>
    <a:clrScheme name="Theme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2026-08-03T02:54:07Z</dcterms:created>
  <dcterms:modified xsi:type="dcterms:W3CDTF">2026-08-03T02:54:07Z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