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110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835_1b48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oinformatics analysis of the gene expression profile of retinal pigmental epithelial cells based in single-cell RNA sequencing in myopic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8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74-5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2026-07-14T02:06:23Z</dcterms:created>
  <dcterms:modified xsi:type="dcterms:W3CDTF">2026-07-14T02:06:23Z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