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find out the correlations between the effects of down-regulating AnnexinA7 and CAP1 gene on cell adhesion factors and the biological behavior of Hca-p cells cells, and finally infer the relationship between the two genes.
Material and methods
Western blot ,qRT-PCR,immunocytochemistry, CCK8 cell proliferation, flow cytometry, lymph node adhesion and transwell chamber assay testing .
Results
AnnexinA7 and CAP1 were consistent with the regulation of the expression of the adhesion molecules such as FAK, Src, Paxillin and E-cadherin. At the mRNA and protein levels, the expression of FAK, Src and Paxillin were increased with down-regulated AnnexinA7 and CAP1 genes, while E-cadherin was down-regulated in the change of these two genes. And the low expression of AnnexinA7 could affect the expression of CAP1 in mRNA and protein levels. otherwise, the localization of AnnexinA7 and CAP1 in hepatocellular carcinoma cells was also the same. After down-regulating the expression of CAP1, the functions of proliferation, lymph node adhesion and invasion were increased and early apoptotic ability was decreased in Hca-P cells.
Conclusions
AnnexinA7 and CAP1 could control the expression of these adhesion molecules in the same trend. We speculated they may be co-localization. And AnnexinA7 gene may be related to the molecular mechanism of CAP1 gene, which is likely to have a consistent effect on cell adhesion molecules and be closely related to the biological behaviors of Hca-P cells.AnnexinA7 and CAP1 may play an inhibitory role in lymph node metastasis to provide a reliable basis for the early identification of lymphatic metastasis in hepatocellular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78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5_1fd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nexinA7 and CAP1 are associated with regulating tumor cell adhesion molecule expression and biological behavi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2026-05-06T23:53:25Z</dcterms:created>
  <dcterms:modified xsi:type="dcterms:W3CDTF">2026-05-06T23:53:25Z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