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ull-thickness rotator cuff tear is present in almost 50% of
patients over age 65 years, and its degree is known to be a good predictor
of the severity of muscle-wasting (MW) sarcopaenia, also known as fatty
degeneration (FD). A FD CT grade > 2° is recognized as a borderline of its reversibility. A disuse model of supraspinatus FD (grade 2) in rabbits provides
clinically relevant data. Therefore, the present study evaluates the correlation between eccentric mechanotransduction, neuromuscular transmission
(NT), and reversibility of muscle fatty infiltration (MFI) in rabbit supraspinatus FD > 2°.
Material and methods
The supraspinatus tendon was detached from the
greater tubercle, infraspinatus, and subscapularis in 16 rabbits. The tendon
was reinserted after 12 weeks, and the animals were euthanized 24 weeks
after reconstruction. MFI was measured in the middle part of the supraspinatus. Single-fibre EMG (SFEMG) examination of the supraspinatus NT was
performed on 4 animals.
Results
The power of analysis was 99%. Significant differences in MFI volume were found between the operated (4.6 ±1.1%) and the opposite control
sides (2.91 ±0.61%) (p < 0.001). SFEMG revealed no significant differences
between the disuse and the control supraspinatus muscles (p > 0.05); however, 6.5% of the examined muscle fibres exhibited NT disorders combined
with blockade of conduction in 2.5% of muscle fibres.
Conclusions
Critical MFI in a disuse model of rabbit supraspinatus FD, CT
grade > 2°, is substantially reversible by eccentric training despite subclinical impairment of neuromuscular transmission. In addition, 0.63% reversal
of MFI is correlated with 1% hypertrophy of type I and II muscle fibre diameter.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54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6_96b6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ccentric mechanotransduction, neuro-muscular transmission, and structural reversibility of muscle fatty infiltration. An experimental advanced disuse muscle-wasting model of rabbit supraspin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33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00-14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2026-08-03T20:33:11Z</dcterms:created>
  <dcterms:modified xsi:type="dcterms:W3CDTF">2026-08-03T20:33:11Z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