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236516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2304_af2a1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rucebo effect – the challenge we should all definitely face!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2001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2304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2):542-54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4">
  <a:themeElements>
    <a:clrScheme name="Theme84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4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4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2026-07-06T14:41:31Z</dcterms:created>
  <dcterms:modified xsi:type="dcterms:W3CDTF">2026-07-06T14:41:31Z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