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992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04_af2a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rucebo effect – the challenge we should all definitely face!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2026-07-26T16:23:30Z</dcterms:created>
  <dcterms:modified xsi:type="dcterms:W3CDTF">2026-07-26T16:23:30Z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