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4047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304_af2a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rucebo effect – the challenge we should all definitely face!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200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3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42-54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2026-09-26T02:08:06Z</dcterms:created>
  <dcterms:modified xsi:type="dcterms:W3CDTF">2026-09-26T02:08:06Z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