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758437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32304_af2a1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rucebo effect – the challenge we should all definitely face!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2001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3230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2):542-54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5">
  <a:themeElements>
    <a:clrScheme name="Theme8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2026-09-05T00:28:26Z</dcterms:created>
  <dcterms:modified xsi:type="dcterms:W3CDTF">2026-09-05T00:28:26Z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