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92820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2304_af2a1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rucebo effect – the challenge we should all definitely face!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200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23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42-54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2">
  <a:themeElements>
    <a:clrScheme name="Theme7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2026-11-05T20:52:16Z</dcterms:created>
  <dcterms:modified xsi:type="dcterms:W3CDTF">2026-11-05T20:52:16Z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