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06226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2315_b8357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comparison of disease impact according to the cardiometabolic risk profile in psoriatic arthrit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0287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231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2):557-56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2026-09-10T13:13:07Z</dcterms:created>
  <dcterms:modified xsi:type="dcterms:W3CDTF">2026-09-10T13:13:07Z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