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497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5_b835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omparison of disease impact according to the cardiometabolic risk profile in psoriatic arth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028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7-5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2026-11-04T23:04:52Z</dcterms:created>
  <dcterms:modified xsi:type="dcterms:W3CDTF">2026-11-04T23:04:52Z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