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1102715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32315_b8357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 comparison of disease impact according to the cardiometabolic risk profile in psoriatic arthriti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10287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32315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1;17(2):557-560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54">
  <a:themeElements>
    <a:clrScheme name="Theme54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54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54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2026-06-22T00:00:42Z</dcterms:created>
  <dcterms:modified xsi:type="dcterms:W3CDTF">2026-06-22T00:00:42Z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