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9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5_b835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disease impact according to the cardiometabolic risk profile in psoriatic 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28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7-5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2026-07-12T01:28:35Z</dcterms:created>
  <dcterms:modified xsi:type="dcterms:W3CDTF">2026-07-12T01:28:35Z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