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61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15_b835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disease impact according to the cardiometabolic risk profile in psoriatic arth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028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57-5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2026-08-21T08:11:32Z</dcterms:created>
  <dcterms:modified xsi:type="dcterms:W3CDTF">2026-08-21T08:11:32Z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