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73261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2316_85223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D8+ gamma-delta T cells correlate with favorable prognostic factors in childhood acute lymphoblastic leukem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200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231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61-56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5">
  <a:themeElements>
    <a:clrScheme name="Theme2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2026-08-03T00:19:01Z</dcterms:created>
  <dcterms:modified xsi:type="dcterms:W3CDTF">2026-08-03T00:19:01Z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