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202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16_85223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D8+ gamma-delta T cells correlate with favorable prognostic factors in childhood acute lymphoblastic leuk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0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61-5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2026-06-03T16:25:36Z</dcterms:created>
  <dcterms:modified xsi:type="dcterms:W3CDTF">2026-06-03T16:25:36Z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