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12081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2316_85223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D8+ gamma-delta T cells correlate with favorable prognostic factors in childhood acute lymphoblastic leukem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00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231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61-5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2">
  <a:themeElements>
    <a:clrScheme name="Theme5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2026-09-11T05:29:04Z</dcterms:created>
  <dcterms:modified xsi:type="dcterms:W3CDTF">2026-09-11T05:29:04Z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