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550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6_85223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8+ gamma-delta T cells correlate with favorable prognostic factors in childhood acute lymphoblastic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61-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">
  <a:themeElements>
    <a:clrScheme name="Theme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2026-10-01T07:13:40Z</dcterms:created>
  <dcterms:modified xsi:type="dcterms:W3CDTF">2026-10-01T07:13:40Z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