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0003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316_85223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D8+ gamma-delta T cells correlate with favorable prognostic factors in childhood acute lymphoblastic leuk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00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31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61-5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2026-07-13T23:08:35Z</dcterms:created>
  <dcterms:modified xsi:type="dcterms:W3CDTF">2026-07-13T23:08:35Z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