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889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16_85223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8+ gamma-delta T cells correlate with favorable prognostic factors in childhood acute lymphoblastic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1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2026-05-14T15:31:24Z</dcterms:created>
  <dcterms:modified xsi:type="dcterms:W3CDTF">2026-05-14T15:31:24Z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