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601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471_b727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-Behcet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4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9-5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2026-06-11T02:10:36Z</dcterms:created>
  <dcterms:modified xsi:type="dcterms:W3CDTF">2026-06-11T02:10:36Z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