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65612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2471_b727d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euro-Behcet dise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457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247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69-57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7">
  <a:themeElements>
    <a:clrScheme name="Theme3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2026-10-10T13:44:08Z</dcterms:created>
  <dcterms:modified xsi:type="dcterms:W3CDTF">2026-10-10T13:44:08Z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