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04517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471_b727d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-Behcet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45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47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69-5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2026-07-02T21:48:21Z</dcterms:created>
  <dcterms:modified xsi:type="dcterms:W3CDTF">2026-07-02T21:48:21Z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