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754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471_b727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-Behcet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4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9-5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2026-07-22T22:27:04Z</dcterms:created>
  <dcterms:modified xsi:type="dcterms:W3CDTF">2026-07-22T22:27:04Z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