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92581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32884_15397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Response to “Drucebo effect – the challenge we should all definitely face!”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2001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3288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2):544-54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9">
  <a:themeElements>
    <a:clrScheme name="Theme8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2026-07-24T16:12:20Z</dcterms:created>
  <dcterms:modified xsi:type="dcterms:W3CDTF">2026-07-24T16:12:20Z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