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89305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884_1539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sponse to “Drucebo effect – the challenge we should all definitely face!”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00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88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44-5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1">
  <a:themeElements>
    <a:clrScheme name="Theme6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2026-10-13T07:33:00Z</dcterms:created>
  <dcterms:modified xsi:type="dcterms:W3CDTF">2026-10-13T07:33:00Z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