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988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884_1539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sponse to “Drucebo effect – the challenge we should all definitely face!”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200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8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44-5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2026-09-02T20:56:15Z</dcterms:created>
  <dcterms:modified xsi:type="dcterms:W3CDTF">2026-09-02T20:56:15Z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