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6366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884_1539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sponse to “Drucebo effect – the challenge we should all definitely face!”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00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8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44-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2026-11-02T11:52:59Z</dcterms:created>
  <dcterms:modified xsi:type="dcterms:W3CDTF">2026-11-02T11:52:59Z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