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(OC) is the malignant tumor with the highest mortality among gynecological cancers. Chemotherapy resistance is a major obstacle to OC therapy. Circular RNAs (circRNAs) play crucial roles in cancer development and chemoresistance. However, the role and potential mechanism of has-circ-001567 (circ-VPS13C) in chemoresistance of OC remain unknown.
Material and methods
The levels of circ-VPS13C, miR-106b-5p and 14-3-3 zeta (YWHAZ) were detected by quantitative real-time polymerase chain reaction (qRT-PCR) or western blot assay. Cell Counting Kit-8 (CCK-8) assay was used to assess cell viability and calculate the half inhibition concentration (IC<sub>50</sub>) of cisplatin (DDP). The levels of autophagy-related markers were measured by western blot assay. Cell apoptosis and migration were evaluated by flow cytometry and transwell assay, respectively. The binding relationship between miR-106b-5p and circ-VPS13C or YWHAZ was confirmed by dual-luciferase reporter assay. Xenograft assay was performed to explore the role of circ-VPS13C in vivo.
Results
Circ-VPS13C and YWHAZ were up-regulated, while miR-106b-5p was down-regulated in DDP-resistant OC tissues and cells. Knockdown of circ-VPS13C enhanced DDP sensitivity by repressing autophagy in DDP-resistant cells. Circ-VPS13C increased DDP resistance via sponging miR-106b-5p. Moreover, miR-106b-5p directly targeted YWHAZ. Up-regulation of YWHAZ alleviated the decrease in DDP resistance caused by circ-VPS13C depletion. In addition, circ-VPS13C silencing decreased DDP resistance in vivo.
Conclusions
Circ-VPS13C knockdown enhanced DDP sensitivity of OC through modulation of autophagy via the miR-106b-5p/YWHAZ axis, providing a new biomarker for improving the efficacy of OC chemotherapy.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507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038_8bd3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-VPS13C enhances cisplatin resistance in ovarian cancer via modulating miR-106b-5p/YWHAZ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2628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0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49-12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2026-09-17T08:40:39Z</dcterms:created>
  <dcterms:modified xsi:type="dcterms:W3CDTF">2026-09-17T08:40:39Z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