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virus disease-2019 (COVID-19) spreads worldwide. The study aimed to understand the clinical characteristics of young COVID-19 patients.
Material and methods
Ninety patients with severe COVID-19 infection in western Chongqing were collected from 21 January to 14 March 2020. They were divided into 4 groups based on age: youth (< 39 years), middle-aged (39–48 years), middle-elderly aged (49–60 years), and elderly (> 60 years). The clinical symptoms, laboratory findings, imaging findings, and treatment effects were compared among the groups.
Results
There were 22, 27, 19, and 22 cases in the youth, middle-aged, middle-elderly, and elderly groups, respectively. There were no significant differences with respect to gender or smoking status among the four groups. The clinical indicators of severe disease in the youth group were significantly different from the other three groups, and included the lymphocyte count (p < 0.001), C-reactive protein level (p = 0.03), interleukin-6 level (p = 0.01), chest computed tomography (CT) findings (p < 0.001), number of mild cases (p = 0.02), education level (p < 0.001), and CD4 + T lymphocyte level (p = 0.02) at the time of admission, and the pneumonia severity index (PSI) at the time of discharge (p < 0.001). The complications (p < 0.001) among the youth group were also significantly different from the other groups.
Conclusions
Young patients have milder clinical manifestations, which may be related to higher education level, higher awareness and higher acceptance of the prevention and control of the COVID-19 epidemic, as well as their good immune fun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051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090_5b7c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characteristics of COVID-19 in young patients differ from middle-aged and elderly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90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0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04-7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2026-10-11T03:21:43Z</dcterms:created>
  <dcterms:modified xsi:type="dcterms:W3CDTF">2026-10-11T03:21:43Z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