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medical literature has drawn attention to the possible influence of COVID-19 on the course of pregnancies. As the coherence of results seems to vary, especially in relation to first and second trimester pregnancies, a concise qualitative systematic review can shed light on the most recent data.
Material and Methods
A structured systematic search was performed to collect all COVID-19 pregnancy-related articles published between January 1 and September 16, 2020. Two independent reviewers evaluated studies using the STROBE statement in combination with the CERQual quality assessment of findings.
Results
In total 1387 articles were screened and finally 22 studies were evaluated (179 1st/2nd trimesters of pregnant women with COVID-19). The majority of reported mothers who contracted COVID-19 during 1st/2nd trimesters are yet to complete their pregnancy.
Conclusions
Evidently a limited amount of data is available. Usually, mothers and newborns are discharged from the hospital without any serious complications. Further observations are imperat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451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121_836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racting COVID-19 in the first and second trimester of pregnancy: what we know – a concise qualitative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076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1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48-15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2026-05-14T03:21:48Z</dcterms:created>
  <dcterms:modified xsi:type="dcterms:W3CDTF">2026-05-14T03:21:48Z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