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780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122_274b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rtual screening for small molecular non-covalent
binders of the SARS-CoV-2 main prot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09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1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38-8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2026-06-25T04:29:15Z</dcterms:created>
  <dcterms:modified xsi:type="dcterms:W3CDTF">2026-06-25T04:29:15Z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