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1106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122_274be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Virtual screening for small molecular non-covalent
binders of the SARS-CoV-2 main prot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09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12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838-84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2026-07-15T05:45:44Z</dcterms:created>
  <dcterms:modified xsi:type="dcterms:W3CDTF">2026-07-15T05:45:44Z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