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97292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3122_274be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Virtual screening for small molecular non-covalent
binders of the SARS-CoV-2 main prote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097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312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38-84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1">
  <a:themeElements>
    <a:clrScheme name="Theme8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2026-10-02T15:57:36Z</dcterms:created>
  <dcterms:modified xsi:type="dcterms:W3CDTF">2026-10-02T15:57:36Z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