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104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3122_274b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Virtual screening for small molecular non-covalent
binders of the SARS-CoV-2 main prot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09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31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3):838-8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2026-10-22T18:35:30Z</dcterms:created>
  <dcterms:modified xsi:type="dcterms:W3CDTF">2026-10-22T18:35:30Z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