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89958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3122_274be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Virtual screening for small molecular non-covalent
binders of the SARS-CoV-2 main prot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09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312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838-84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8">
  <a:themeElements>
    <a:clrScheme name="Theme6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2026-05-15T22:15:09Z</dcterms:created>
  <dcterms:modified xsi:type="dcterms:W3CDTF">2026-05-15T22:15:09Z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