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echanisms underlying the pathogenesis of recurrent pregnancy loss (RPL) remain poorly known and effective approaches to treat this disease are lacking. Proteinases of the ADAMTS family play important roles in embryonic growth and development. Our previous study suggested a role of ADAMTS13 during pregnancy. The current study aimed to determine the expression of ADAMTS13 in human endometrium and its association with RPL.
Material and methods
The spatiotemporal expression of ADAMTS13 in human endometrium was examined by immunohistochemistry. Real-time PCR and Western blot were then employed to determine the mRNA and protein expression levels of ADAMTS13 in human endometrium. Proteolytic cleavage of FRETS-VWF73 was performed to determine the activity of ADAMTS13 in plasma and that secreted by human endometrium. ELISA was carried out to measure plasma VWF antigen.
Results
We found that proteolytically active ADAMTS13 is expressed in human endometrium throughout the menstrual cycle and pregnancy. The decidual expression levels of mRNA and protein in women with RPL were significantly lower compared with women with uncomplicated pregnancies (p < 0.01, p < 0.05, respectively). Furthermore, significantly reduced plasma ADAMTS13 activity (median (range) 69.09% (65.2–93.7%) vs. 93.62% (88.1–115.6%), p <0.001) and elevated plasma VWF antigen levels (median (range) of 125.5% (54.2–262.8%) vs. 91.9% (80.4–138.7%), p < 0.01) were detected in RPL patients compared with the control group.
Conclusions
These findings suggest that ADAMTS13 may play a role in embryo implantation and the pathogenesis of recurrent pregnancy loss. Further investigation on ADAMTS13 gene knockout animal models is necessary for understanding the molecular mechanisms of the biological roles of ADAMTS13 during gest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1834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38_de4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ADAMTS13 in human endometrium and its potential role in recurrent pregnancy lo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2026-06-02T12:07:54Z</dcterms:created>
  <dcterms:modified xsi:type="dcterms:W3CDTF">2026-06-02T12:07:54Z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